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diagrams/drawing3.xml" ContentType="application/vnd.ms-office.drawingml.diagramDrawing+xml"/>
  <Override PartName="/ppt/diagrams/layout20.xml" ContentType="application/vnd.openxmlformats-officedocument.drawingml.diagram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Default Extension="tiff" ContentType="image/tiff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slides/slide98.xml" ContentType="application/vnd.openxmlformats-officedocument.presentationml.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74" r:id="rId3"/>
    <p:sldId id="275" r:id="rId4"/>
    <p:sldId id="348" r:id="rId5"/>
    <p:sldId id="281" r:id="rId6"/>
    <p:sldId id="277" r:id="rId7"/>
    <p:sldId id="349" r:id="rId8"/>
    <p:sldId id="282" r:id="rId9"/>
    <p:sldId id="287" r:id="rId10"/>
    <p:sldId id="278" r:id="rId11"/>
    <p:sldId id="279" r:id="rId12"/>
    <p:sldId id="283" r:id="rId13"/>
    <p:sldId id="361" r:id="rId14"/>
    <p:sldId id="362" r:id="rId15"/>
    <p:sldId id="284" r:id="rId16"/>
    <p:sldId id="366" r:id="rId17"/>
    <p:sldId id="363" r:id="rId18"/>
    <p:sldId id="286" r:id="rId19"/>
    <p:sldId id="364" r:id="rId20"/>
    <p:sldId id="365" r:id="rId21"/>
    <p:sldId id="288" r:id="rId22"/>
    <p:sldId id="315" r:id="rId23"/>
    <p:sldId id="290" r:id="rId24"/>
    <p:sldId id="292" r:id="rId25"/>
    <p:sldId id="289" r:id="rId26"/>
    <p:sldId id="294" r:id="rId27"/>
    <p:sldId id="285" r:id="rId28"/>
    <p:sldId id="297" r:id="rId29"/>
    <p:sldId id="350" r:id="rId30"/>
    <p:sldId id="298" r:id="rId31"/>
    <p:sldId id="295" r:id="rId32"/>
    <p:sldId id="299" r:id="rId33"/>
    <p:sldId id="296" r:id="rId34"/>
    <p:sldId id="341" r:id="rId35"/>
    <p:sldId id="351" r:id="rId36"/>
    <p:sldId id="300" r:id="rId37"/>
    <p:sldId id="305" r:id="rId38"/>
    <p:sldId id="307" r:id="rId39"/>
    <p:sldId id="301" r:id="rId40"/>
    <p:sldId id="306" r:id="rId41"/>
    <p:sldId id="310" r:id="rId42"/>
    <p:sldId id="353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52" r:id="rId63"/>
    <p:sldId id="303" r:id="rId64"/>
    <p:sldId id="313" r:id="rId65"/>
    <p:sldId id="309" r:id="rId66"/>
    <p:sldId id="304" r:id="rId67"/>
    <p:sldId id="327" r:id="rId68"/>
    <p:sldId id="316" r:id="rId69"/>
    <p:sldId id="321" r:id="rId70"/>
    <p:sldId id="322" r:id="rId71"/>
    <p:sldId id="323" r:id="rId72"/>
    <p:sldId id="324" r:id="rId73"/>
    <p:sldId id="325" r:id="rId74"/>
    <p:sldId id="326" r:id="rId75"/>
    <p:sldId id="343" r:id="rId76"/>
    <p:sldId id="345" r:id="rId77"/>
    <p:sldId id="344" r:id="rId78"/>
    <p:sldId id="346" r:id="rId79"/>
    <p:sldId id="347" r:id="rId80"/>
    <p:sldId id="356" r:id="rId81"/>
    <p:sldId id="357" r:id="rId82"/>
    <p:sldId id="359" r:id="rId83"/>
    <p:sldId id="360" r:id="rId84"/>
    <p:sldId id="328" r:id="rId85"/>
    <p:sldId id="318" r:id="rId86"/>
    <p:sldId id="386" r:id="rId87"/>
    <p:sldId id="387" r:id="rId88"/>
    <p:sldId id="388" r:id="rId89"/>
    <p:sldId id="320" r:id="rId90"/>
    <p:sldId id="330" r:id="rId91"/>
    <p:sldId id="319" r:id="rId92"/>
    <p:sldId id="332" r:id="rId93"/>
    <p:sldId id="334" r:id="rId94"/>
    <p:sldId id="335" r:id="rId95"/>
    <p:sldId id="336" r:id="rId96"/>
    <p:sldId id="337" r:id="rId97"/>
    <p:sldId id="338" r:id="rId98"/>
    <p:sldId id="339" r:id="rId99"/>
    <p:sldId id="333" r:id="rId100"/>
    <p:sldId id="342" r:id="rId101"/>
    <p:sldId id="273" r:id="rId10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4015" autoAdjust="0"/>
  </p:normalViewPr>
  <p:slideViewPr>
    <p:cSldViewPr>
      <p:cViewPr>
        <p:scale>
          <a:sx n="66" d="100"/>
          <a:sy n="66" d="100"/>
        </p:scale>
        <p:origin x="-14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C84DE-4B89-4092-B1D1-1675F8BECCF2}" type="doc">
      <dgm:prSet loTypeId="urn:microsoft.com/office/officeart/2005/8/layout/radial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D06F4276-E7F8-4D23-869D-E2B4A1AA2887}">
      <dgm:prSet custT="1"/>
      <dgm:spPr/>
      <dgm:t>
        <a:bodyPr/>
        <a:lstStyle/>
        <a:p>
          <a:pPr rtl="0"/>
          <a:r>
            <a:rPr lang="zh-CN" sz="2800" dirty="0" smtClean="0"/>
            <a:t>定位需要的参照结构</a:t>
          </a:r>
          <a:endParaRPr lang="en-US" sz="2800" dirty="0"/>
        </a:p>
      </dgm:t>
    </dgm:pt>
    <dgm:pt modelId="{11C98029-D587-45BB-A847-A1F2462240D2}" type="parTrans" cxnId="{6578D9D1-15D2-4E8B-99CD-258CA9D1E7AE}">
      <dgm:prSet/>
      <dgm:spPr/>
      <dgm:t>
        <a:bodyPr/>
        <a:lstStyle/>
        <a:p>
          <a:endParaRPr lang="zh-CN" altLang="en-US" sz="1400"/>
        </a:p>
      </dgm:t>
    </dgm:pt>
    <dgm:pt modelId="{E9F52469-1D6A-4D0C-A3BF-DDAA652BF26B}" type="sibTrans" cxnId="{6578D9D1-15D2-4E8B-99CD-258CA9D1E7AE}">
      <dgm:prSet/>
      <dgm:spPr/>
      <dgm:t>
        <a:bodyPr/>
        <a:lstStyle/>
        <a:p>
          <a:endParaRPr lang="zh-CN" altLang="en-US" sz="1400"/>
        </a:p>
      </dgm:t>
    </dgm:pt>
    <dgm:pt modelId="{4A3207C2-1EF9-4CF7-9861-0FC9F0F1D472}">
      <dgm:prSet custT="1"/>
      <dgm:spPr/>
      <dgm:t>
        <a:bodyPr/>
        <a:lstStyle/>
        <a:p>
          <a:pPr rtl="0"/>
          <a:r>
            <a:rPr lang="zh-CN" sz="2400" dirty="0" smtClean="0"/>
            <a:t>目标顾客</a:t>
          </a:r>
          <a:endParaRPr lang="en-US" sz="2400" dirty="0"/>
        </a:p>
      </dgm:t>
    </dgm:pt>
    <dgm:pt modelId="{E7A0D421-B203-46F1-A922-47A876B70AC9}" type="parTrans" cxnId="{5A2A1177-CF19-4D54-A503-6CCE5680060C}">
      <dgm:prSet/>
      <dgm:spPr/>
      <dgm:t>
        <a:bodyPr/>
        <a:lstStyle/>
        <a:p>
          <a:endParaRPr lang="zh-CN" altLang="en-US" sz="1400"/>
        </a:p>
      </dgm:t>
    </dgm:pt>
    <dgm:pt modelId="{649F6854-0132-4727-99B5-49B7BAAB8A81}" type="sibTrans" cxnId="{5A2A1177-CF19-4D54-A503-6CCE5680060C}">
      <dgm:prSet/>
      <dgm:spPr/>
      <dgm:t>
        <a:bodyPr/>
        <a:lstStyle/>
        <a:p>
          <a:endParaRPr lang="zh-CN" altLang="en-US" sz="1400"/>
        </a:p>
      </dgm:t>
    </dgm:pt>
    <dgm:pt modelId="{04FF4BDB-A30C-4AEB-81BC-BA0968BDC616}">
      <dgm:prSet custT="1"/>
      <dgm:spPr/>
      <dgm:t>
        <a:bodyPr/>
        <a:lstStyle/>
        <a:p>
          <a:pPr rtl="0"/>
          <a:r>
            <a:rPr lang="zh-CN" sz="2400" dirty="0" smtClean="0"/>
            <a:t>竞争对手</a:t>
          </a:r>
          <a:endParaRPr lang="en-US" sz="2400" dirty="0"/>
        </a:p>
      </dgm:t>
    </dgm:pt>
    <dgm:pt modelId="{CFA76241-B8CC-457D-AC61-A1042C8353E6}" type="parTrans" cxnId="{1941C633-8669-476B-8155-D36C4D87D420}">
      <dgm:prSet/>
      <dgm:spPr/>
      <dgm:t>
        <a:bodyPr/>
        <a:lstStyle/>
        <a:p>
          <a:endParaRPr lang="zh-CN" altLang="en-US" sz="1400"/>
        </a:p>
      </dgm:t>
    </dgm:pt>
    <dgm:pt modelId="{2977B6CB-28F9-4426-8227-A871012815B8}" type="sibTrans" cxnId="{1941C633-8669-476B-8155-D36C4D87D420}">
      <dgm:prSet/>
      <dgm:spPr/>
      <dgm:t>
        <a:bodyPr/>
        <a:lstStyle/>
        <a:p>
          <a:endParaRPr lang="zh-CN" altLang="en-US" sz="1400"/>
        </a:p>
      </dgm:t>
    </dgm:pt>
    <dgm:pt modelId="{206FE868-B9F5-40F1-B842-1D4F435944C9}" type="pres">
      <dgm:prSet presAssocID="{78BC84DE-4B89-4092-B1D1-1675F8BEC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0C0E1BB-0FAB-417D-9805-C306AFE644BA}" type="pres">
      <dgm:prSet presAssocID="{D06F4276-E7F8-4D23-869D-E2B4A1AA2887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DDC9487-D46B-44B3-84D2-39309250482C}" type="pres">
      <dgm:prSet presAssocID="{E7A0D421-B203-46F1-A922-47A876B70AC9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BCB79061-ED6D-4BFB-9181-BD14A924D864}" type="pres">
      <dgm:prSet presAssocID="{4A3207C2-1EF9-4CF7-9861-0FC9F0F1D4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5AD4D1-70A6-4EF5-840D-FBBD43232310}" type="pres">
      <dgm:prSet presAssocID="{CFA76241-B8CC-457D-AC61-A1042C8353E6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EE664389-3640-47B6-998B-E56719145220}" type="pres">
      <dgm:prSet presAssocID="{04FF4BDB-A30C-4AEB-81BC-BA0968BDC6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C2A609D-FB1A-4239-AB64-96F6BBF0135D}" type="presOf" srcId="{D06F4276-E7F8-4D23-869D-E2B4A1AA2887}" destId="{00C0E1BB-0FAB-417D-9805-C306AFE644BA}" srcOrd="0" destOrd="0" presId="urn:microsoft.com/office/officeart/2005/8/layout/radial4"/>
    <dgm:cxn modelId="{22EFD107-0B88-4879-90F7-221E81B11C35}" type="presOf" srcId="{4A3207C2-1EF9-4CF7-9861-0FC9F0F1D472}" destId="{BCB79061-ED6D-4BFB-9181-BD14A924D864}" srcOrd="0" destOrd="0" presId="urn:microsoft.com/office/officeart/2005/8/layout/radial4"/>
    <dgm:cxn modelId="{B49EBFBD-2208-45B7-A0B8-C1A93F78C5B3}" type="presOf" srcId="{78BC84DE-4B89-4092-B1D1-1675F8BECCF2}" destId="{206FE868-B9F5-40F1-B842-1D4F435944C9}" srcOrd="0" destOrd="0" presId="urn:microsoft.com/office/officeart/2005/8/layout/radial4"/>
    <dgm:cxn modelId="{D2CCCFE7-C1BF-40C0-B955-E7477E3B5D23}" type="presOf" srcId="{E7A0D421-B203-46F1-A922-47A876B70AC9}" destId="{5DDC9487-D46B-44B3-84D2-39309250482C}" srcOrd="0" destOrd="0" presId="urn:microsoft.com/office/officeart/2005/8/layout/radial4"/>
    <dgm:cxn modelId="{5A2A1177-CF19-4D54-A503-6CCE5680060C}" srcId="{D06F4276-E7F8-4D23-869D-E2B4A1AA2887}" destId="{4A3207C2-1EF9-4CF7-9861-0FC9F0F1D472}" srcOrd="0" destOrd="0" parTransId="{E7A0D421-B203-46F1-A922-47A876B70AC9}" sibTransId="{649F6854-0132-4727-99B5-49B7BAAB8A81}"/>
    <dgm:cxn modelId="{1941C633-8669-476B-8155-D36C4D87D420}" srcId="{D06F4276-E7F8-4D23-869D-E2B4A1AA2887}" destId="{04FF4BDB-A30C-4AEB-81BC-BA0968BDC616}" srcOrd="1" destOrd="0" parTransId="{CFA76241-B8CC-457D-AC61-A1042C8353E6}" sibTransId="{2977B6CB-28F9-4426-8227-A871012815B8}"/>
    <dgm:cxn modelId="{DEC1321B-6B87-4E0E-9DD9-366113A9B497}" type="presOf" srcId="{04FF4BDB-A30C-4AEB-81BC-BA0968BDC616}" destId="{EE664389-3640-47B6-998B-E56719145220}" srcOrd="0" destOrd="0" presId="urn:microsoft.com/office/officeart/2005/8/layout/radial4"/>
    <dgm:cxn modelId="{7D1A1408-6CFF-41E6-B513-4E4294D68913}" type="presOf" srcId="{CFA76241-B8CC-457D-AC61-A1042C8353E6}" destId="{C25AD4D1-70A6-4EF5-840D-FBBD43232310}" srcOrd="0" destOrd="0" presId="urn:microsoft.com/office/officeart/2005/8/layout/radial4"/>
    <dgm:cxn modelId="{6578D9D1-15D2-4E8B-99CD-258CA9D1E7AE}" srcId="{78BC84DE-4B89-4092-B1D1-1675F8BECCF2}" destId="{D06F4276-E7F8-4D23-869D-E2B4A1AA2887}" srcOrd="0" destOrd="0" parTransId="{11C98029-D587-45BB-A847-A1F2462240D2}" sibTransId="{E9F52469-1D6A-4D0C-A3BF-DDAA652BF26B}"/>
    <dgm:cxn modelId="{F89BA3D7-4229-4F27-A145-67C64146D530}" type="presParOf" srcId="{206FE868-B9F5-40F1-B842-1D4F435944C9}" destId="{00C0E1BB-0FAB-417D-9805-C306AFE644BA}" srcOrd="0" destOrd="0" presId="urn:microsoft.com/office/officeart/2005/8/layout/radial4"/>
    <dgm:cxn modelId="{53CF8F63-3C5A-4F8D-B96F-9D4958BAB9D5}" type="presParOf" srcId="{206FE868-B9F5-40F1-B842-1D4F435944C9}" destId="{5DDC9487-D46B-44B3-84D2-39309250482C}" srcOrd="1" destOrd="0" presId="urn:microsoft.com/office/officeart/2005/8/layout/radial4"/>
    <dgm:cxn modelId="{15F01ED7-0B46-44E2-AE03-795E602C3A2C}" type="presParOf" srcId="{206FE868-B9F5-40F1-B842-1D4F435944C9}" destId="{BCB79061-ED6D-4BFB-9181-BD14A924D864}" srcOrd="2" destOrd="0" presId="urn:microsoft.com/office/officeart/2005/8/layout/radial4"/>
    <dgm:cxn modelId="{ABF3748F-6B46-45DA-A97F-4B31617F8956}" type="presParOf" srcId="{206FE868-B9F5-40F1-B842-1D4F435944C9}" destId="{C25AD4D1-70A6-4EF5-840D-FBBD43232310}" srcOrd="3" destOrd="0" presId="urn:microsoft.com/office/officeart/2005/8/layout/radial4"/>
    <dgm:cxn modelId="{E4D56393-20CB-4827-B902-09D60EF717E6}" type="presParOf" srcId="{206FE868-B9F5-40F1-B842-1D4F435944C9}" destId="{EE664389-3640-47B6-998B-E5671914522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8B2419-B8E2-4043-8C38-68CB08FF9E81}" type="doc">
      <dgm:prSet loTypeId="urn:microsoft.com/office/officeart/2005/8/layout/vList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0057C2B5-7761-467E-A5E3-DA0C0CD7CC7C}">
      <dgm:prSet/>
      <dgm:spPr/>
      <dgm:t>
        <a:bodyPr/>
        <a:lstStyle/>
        <a:p>
          <a:pPr rtl="0"/>
          <a:r>
            <a:rPr lang="zh-CN" dirty="0" smtClean="0"/>
            <a:t>在表达尊重、表现实力方面，决定性的是档次认知和知名度，这一点完全可以通过</a:t>
          </a:r>
          <a:r>
            <a:rPr lang="zh-CN" altLang="en-US" dirty="0" smtClean="0"/>
            <a:t>适度的</a:t>
          </a:r>
          <a:r>
            <a:rPr lang="zh-CN" dirty="0" smtClean="0"/>
            <a:t>传播实现</a:t>
          </a:r>
          <a:endParaRPr lang="en-US" dirty="0"/>
        </a:p>
      </dgm:t>
    </dgm:pt>
    <dgm:pt modelId="{4B11A161-983E-49E8-9A80-8923CE8F75B3}" type="parTrans" cxnId="{4D91307F-FDCA-45A1-926E-BC56D0632913}">
      <dgm:prSet/>
      <dgm:spPr/>
      <dgm:t>
        <a:bodyPr/>
        <a:lstStyle/>
        <a:p>
          <a:endParaRPr lang="zh-CN" altLang="en-US"/>
        </a:p>
      </dgm:t>
    </dgm:pt>
    <dgm:pt modelId="{90ADA21C-23AC-44D1-9CF6-70C88BC38B6E}" type="sibTrans" cxnId="{4D91307F-FDCA-45A1-926E-BC56D0632913}">
      <dgm:prSet/>
      <dgm:spPr/>
      <dgm:t>
        <a:bodyPr/>
        <a:lstStyle/>
        <a:p>
          <a:endParaRPr lang="zh-CN" altLang="en-US"/>
        </a:p>
      </dgm:t>
    </dgm:pt>
    <dgm:pt modelId="{1A4DBE0A-8FDB-4A69-A040-1A5BFAA6E687}">
      <dgm:prSet/>
      <dgm:spPr/>
      <dgm:t>
        <a:bodyPr/>
        <a:lstStyle/>
        <a:p>
          <a:pPr rtl="0"/>
          <a:r>
            <a:rPr lang="zh-CN" dirty="0" smtClean="0"/>
            <a:t>在自我表达方面，现有品牌普遍缺乏鲜明深刻的内涵。而水井坊类似洋酒的诉求，在内容与形式上与消费者有文化隔阂，无法深入和扩展。</a:t>
          </a:r>
          <a:endParaRPr lang="en-US" dirty="0"/>
        </a:p>
      </dgm:t>
    </dgm:pt>
    <dgm:pt modelId="{54ED8463-0641-4799-9F3D-4FAA9A5B04AD}" type="parTrans" cxnId="{87771C1D-4B5A-4209-862E-31082BE6B33F}">
      <dgm:prSet/>
      <dgm:spPr/>
      <dgm:t>
        <a:bodyPr/>
        <a:lstStyle/>
        <a:p>
          <a:endParaRPr lang="zh-CN" altLang="en-US"/>
        </a:p>
      </dgm:t>
    </dgm:pt>
    <dgm:pt modelId="{90CF32F1-1A2E-4315-8F31-705101338C29}" type="sibTrans" cxnId="{87771C1D-4B5A-4209-862E-31082BE6B33F}">
      <dgm:prSet/>
      <dgm:spPr/>
      <dgm:t>
        <a:bodyPr/>
        <a:lstStyle/>
        <a:p>
          <a:endParaRPr lang="zh-CN" altLang="en-US"/>
        </a:p>
      </dgm:t>
    </dgm:pt>
    <dgm:pt modelId="{655D83CB-B5D7-422A-9338-EACA8294CA5E}">
      <dgm:prSet/>
      <dgm:spPr/>
      <dgm:t>
        <a:bodyPr/>
        <a:lstStyle/>
        <a:p>
          <a:pPr rtl="0"/>
          <a:r>
            <a:rPr lang="zh-CN" dirty="0" smtClean="0"/>
            <a:t>我们的消费者能够接收传统文化，判断力使他们能够甄别其他品牌对传统文化解读的肤浅。</a:t>
          </a:r>
          <a:endParaRPr lang="en-US" dirty="0"/>
        </a:p>
      </dgm:t>
    </dgm:pt>
    <dgm:pt modelId="{DE27F21D-0C6A-4EA2-90BA-898C25444990}" type="parTrans" cxnId="{6E7E085F-A72B-494C-8757-26BE335711BD}">
      <dgm:prSet/>
      <dgm:spPr/>
      <dgm:t>
        <a:bodyPr/>
        <a:lstStyle/>
        <a:p>
          <a:endParaRPr lang="zh-CN" altLang="en-US"/>
        </a:p>
      </dgm:t>
    </dgm:pt>
    <dgm:pt modelId="{0BC6C3CB-BAF5-47EE-930F-38374C0771B7}" type="sibTrans" cxnId="{6E7E085F-A72B-494C-8757-26BE335711BD}">
      <dgm:prSet/>
      <dgm:spPr/>
      <dgm:t>
        <a:bodyPr/>
        <a:lstStyle/>
        <a:p>
          <a:endParaRPr lang="zh-CN" altLang="en-US"/>
        </a:p>
      </dgm:t>
    </dgm:pt>
    <dgm:pt modelId="{F1DF2B25-ACD6-4AC5-8566-401110715B64}">
      <dgm:prSet/>
      <dgm:spPr/>
      <dgm:t>
        <a:bodyPr/>
        <a:lstStyle/>
        <a:p>
          <a:pPr rtl="0"/>
          <a:r>
            <a:rPr lang="zh-CN" dirty="0" smtClean="0"/>
            <a:t>消费者强大的信心使他们不愿意被说教，他们愿意倾听建议，真正打动他们</a:t>
          </a:r>
          <a:r>
            <a:rPr lang="zh-CN" altLang="en-US" dirty="0" smtClean="0"/>
            <a:t>的</a:t>
          </a:r>
          <a:r>
            <a:rPr lang="zh-CN" dirty="0" smtClean="0"/>
            <a:t>内心才能引发购买行为。</a:t>
          </a:r>
          <a:endParaRPr lang="en-US" dirty="0"/>
        </a:p>
      </dgm:t>
    </dgm:pt>
    <dgm:pt modelId="{F8073E80-AB76-413C-88FD-9BD4923CF503}" type="parTrans" cxnId="{BEA62E2B-1DF4-4C4A-A103-B06FE0D9EBA3}">
      <dgm:prSet/>
      <dgm:spPr/>
      <dgm:t>
        <a:bodyPr/>
        <a:lstStyle/>
        <a:p>
          <a:endParaRPr lang="zh-CN" altLang="en-US"/>
        </a:p>
      </dgm:t>
    </dgm:pt>
    <dgm:pt modelId="{75B0B162-2815-4ABA-83A4-361EB715094C}" type="sibTrans" cxnId="{BEA62E2B-1DF4-4C4A-A103-B06FE0D9EBA3}">
      <dgm:prSet/>
      <dgm:spPr/>
      <dgm:t>
        <a:bodyPr/>
        <a:lstStyle/>
        <a:p>
          <a:endParaRPr lang="zh-CN" altLang="en-US"/>
        </a:p>
      </dgm:t>
    </dgm:pt>
    <dgm:pt modelId="{3068A5EC-7439-4D80-A1F5-83B0CD15121B}" type="pres">
      <dgm:prSet presAssocID="{5E8B2419-B8E2-4043-8C38-68CB08FF9E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067051-53D7-4044-AD89-274FED2BC98A}" type="pres">
      <dgm:prSet presAssocID="{0057C2B5-7761-467E-A5E3-DA0C0CD7CC7C}" presName="comp" presStyleCnt="0"/>
      <dgm:spPr/>
    </dgm:pt>
    <dgm:pt modelId="{7037CBC2-414F-468B-86D2-752E5B4430A4}" type="pres">
      <dgm:prSet presAssocID="{0057C2B5-7761-467E-A5E3-DA0C0CD7CC7C}" presName="box" presStyleLbl="node1" presStyleIdx="0" presStyleCnt="4"/>
      <dgm:spPr/>
      <dgm:t>
        <a:bodyPr/>
        <a:lstStyle/>
        <a:p>
          <a:endParaRPr lang="zh-CN" altLang="en-US"/>
        </a:p>
      </dgm:t>
    </dgm:pt>
    <dgm:pt modelId="{0C7E02C2-8ACD-430B-8957-5E294B3CD1FD}" type="pres">
      <dgm:prSet presAssocID="{0057C2B5-7761-467E-A5E3-DA0C0CD7CC7C}" presName="img" presStyleLbl="fgImgPlace1" presStyleIdx="0" presStyleCnt="4"/>
      <dgm:spPr/>
    </dgm:pt>
    <dgm:pt modelId="{B92831A8-9B80-42C2-B9C2-5036913B4258}" type="pres">
      <dgm:prSet presAssocID="{0057C2B5-7761-467E-A5E3-DA0C0CD7CC7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8F1291-3E2E-4483-B1AB-1677282A636D}" type="pres">
      <dgm:prSet presAssocID="{90ADA21C-23AC-44D1-9CF6-70C88BC38B6E}" presName="spacer" presStyleCnt="0"/>
      <dgm:spPr/>
    </dgm:pt>
    <dgm:pt modelId="{3C522197-AC78-4FE6-BA0C-13CAE12319ED}" type="pres">
      <dgm:prSet presAssocID="{1A4DBE0A-8FDB-4A69-A040-1A5BFAA6E687}" presName="comp" presStyleCnt="0"/>
      <dgm:spPr/>
    </dgm:pt>
    <dgm:pt modelId="{5300DD5B-FFAE-4878-9429-40AED0D5509C}" type="pres">
      <dgm:prSet presAssocID="{1A4DBE0A-8FDB-4A69-A040-1A5BFAA6E687}" presName="box" presStyleLbl="node1" presStyleIdx="1" presStyleCnt="4"/>
      <dgm:spPr/>
      <dgm:t>
        <a:bodyPr/>
        <a:lstStyle/>
        <a:p>
          <a:endParaRPr lang="zh-CN" altLang="en-US"/>
        </a:p>
      </dgm:t>
    </dgm:pt>
    <dgm:pt modelId="{466A9097-B567-47CF-A5E7-8529E1E3F8F9}" type="pres">
      <dgm:prSet presAssocID="{1A4DBE0A-8FDB-4A69-A040-1A5BFAA6E687}" presName="img" presStyleLbl="fgImgPlace1" presStyleIdx="1" presStyleCnt="4"/>
      <dgm:spPr/>
    </dgm:pt>
    <dgm:pt modelId="{A993B6BF-6054-43A5-9AA5-9117B1E8F61A}" type="pres">
      <dgm:prSet presAssocID="{1A4DBE0A-8FDB-4A69-A040-1A5BFAA6E6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B8C414-33C9-4F2F-9760-4DB5830F092A}" type="pres">
      <dgm:prSet presAssocID="{90CF32F1-1A2E-4315-8F31-705101338C29}" presName="spacer" presStyleCnt="0"/>
      <dgm:spPr/>
    </dgm:pt>
    <dgm:pt modelId="{6A781AC5-5740-4CF8-9474-786A50F1FDE7}" type="pres">
      <dgm:prSet presAssocID="{655D83CB-B5D7-422A-9338-EACA8294CA5E}" presName="comp" presStyleCnt="0"/>
      <dgm:spPr/>
    </dgm:pt>
    <dgm:pt modelId="{98835455-43F5-4485-A87C-3D9B79949D51}" type="pres">
      <dgm:prSet presAssocID="{655D83CB-B5D7-422A-9338-EACA8294CA5E}" presName="box" presStyleLbl="node1" presStyleIdx="2" presStyleCnt="4"/>
      <dgm:spPr/>
      <dgm:t>
        <a:bodyPr/>
        <a:lstStyle/>
        <a:p>
          <a:endParaRPr lang="zh-CN" altLang="en-US"/>
        </a:p>
      </dgm:t>
    </dgm:pt>
    <dgm:pt modelId="{1D6A3A63-1A71-434D-894A-D18F4C1B7859}" type="pres">
      <dgm:prSet presAssocID="{655D83CB-B5D7-422A-9338-EACA8294CA5E}" presName="img" presStyleLbl="fgImgPlace1" presStyleIdx="2" presStyleCnt="4"/>
      <dgm:spPr/>
    </dgm:pt>
    <dgm:pt modelId="{B21ED3C9-E2BF-4477-A6E0-A49AF40B5D89}" type="pres">
      <dgm:prSet presAssocID="{655D83CB-B5D7-422A-9338-EACA8294CA5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C6E90-E99F-44F6-881D-53F026EC2DB1}" type="pres">
      <dgm:prSet presAssocID="{0BC6C3CB-BAF5-47EE-930F-38374C0771B7}" presName="spacer" presStyleCnt="0"/>
      <dgm:spPr/>
    </dgm:pt>
    <dgm:pt modelId="{F5F22299-7D20-45B2-A2F9-BD6380C74F3F}" type="pres">
      <dgm:prSet presAssocID="{F1DF2B25-ACD6-4AC5-8566-401110715B64}" presName="comp" presStyleCnt="0"/>
      <dgm:spPr/>
    </dgm:pt>
    <dgm:pt modelId="{B44489E4-128C-4671-96E1-3818CB7DB030}" type="pres">
      <dgm:prSet presAssocID="{F1DF2B25-ACD6-4AC5-8566-401110715B64}" presName="box" presStyleLbl="node1" presStyleIdx="3" presStyleCnt="4"/>
      <dgm:spPr/>
      <dgm:t>
        <a:bodyPr/>
        <a:lstStyle/>
        <a:p>
          <a:endParaRPr lang="zh-CN" altLang="en-US"/>
        </a:p>
      </dgm:t>
    </dgm:pt>
    <dgm:pt modelId="{F951AF93-4965-4075-84B0-BEFB93B5F7EF}" type="pres">
      <dgm:prSet presAssocID="{F1DF2B25-ACD6-4AC5-8566-401110715B64}" presName="img" presStyleLbl="fgImgPlace1" presStyleIdx="3" presStyleCnt="4"/>
      <dgm:spPr/>
    </dgm:pt>
    <dgm:pt modelId="{F87D69C0-50FD-4784-8132-A1203DCECD34}" type="pres">
      <dgm:prSet presAssocID="{F1DF2B25-ACD6-4AC5-8566-401110715B6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BA57D9-294E-4E02-8FFC-DD9386F99D45}" type="presOf" srcId="{0057C2B5-7761-467E-A5E3-DA0C0CD7CC7C}" destId="{7037CBC2-414F-468B-86D2-752E5B4430A4}" srcOrd="0" destOrd="0" presId="urn:microsoft.com/office/officeart/2005/8/layout/vList4"/>
    <dgm:cxn modelId="{85ED6FFE-C53B-4867-B2EE-77B1A3756EBE}" type="presOf" srcId="{F1DF2B25-ACD6-4AC5-8566-401110715B64}" destId="{B44489E4-128C-4671-96E1-3818CB7DB030}" srcOrd="0" destOrd="0" presId="urn:microsoft.com/office/officeart/2005/8/layout/vList4"/>
    <dgm:cxn modelId="{B6B5F529-5548-4B6D-ACC4-2C4D9A4C0434}" type="presOf" srcId="{655D83CB-B5D7-422A-9338-EACA8294CA5E}" destId="{B21ED3C9-E2BF-4477-A6E0-A49AF40B5D89}" srcOrd="1" destOrd="0" presId="urn:microsoft.com/office/officeart/2005/8/layout/vList4"/>
    <dgm:cxn modelId="{BEA62E2B-1DF4-4C4A-A103-B06FE0D9EBA3}" srcId="{5E8B2419-B8E2-4043-8C38-68CB08FF9E81}" destId="{F1DF2B25-ACD6-4AC5-8566-401110715B64}" srcOrd="3" destOrd="0" parTransId="{F8073E80-AB76-413C-88FD-9BD4923CF503}" sibTransId="{75B0B162-2815-4ABA-83A4-361EB715094C}"/>
    <dgm:cxn modelId="{892D9215-32BC-49A6-B082-4787A93804A2}" type="presOf" srcId="{655D83CB-B5D7-422A-9338-EACA8294CA5E}" destId="{98835455-43F5-4485-A87C-3D9B79949D51}" srcOrd="0" destOrd="0" presId="urn:microsoft.com/office/officeart/2005/8/layout/vList4"/>
    <dgm:cxn modelId="{2622F643-F472-4113-9AE2-65EEC296A67E}" type="presOf" srcId="{1A4DBE0A-8FDB-4A69-A040-1A5BFAA6E687}" destId="{5300DD5B-FFAE-4878-9429-40AED0D5509C}" srcOrd="0" destOrd="0" presId="urn:microsoft.com/office/officeart/2005/8/layout/vList4"/>
    <dgm:cxn modelId="{87771C1D-4B5A-4209-862E-31082BE6B33F}" srcId="{5E8B2419-B8E2-4043-8C38-68CB08FF9E81}" destId="{1A4DBE0A-8FDB-4A69-A040-1A5BFAA6E687}" srcOrd="1" destOrd="0" parTransId="{54ED8463-0641-4799-9F3D-4FAA9A5B04AD}" sibTransId="{90CF32F1-1A2E-4315-8F31-705101338C29}"/>
    <dgm:cxn modelId="{6E7E085F-A72B-494C-8757-26BE335711BD}" srcId="{5E8B2419-B8E2-4043-8C38-68CB08FF9E81}" destId="{655D83CB-B5D7-422A-9338-EACA8294CA5E}" srcOrd="2" destOrd="0" parTransId="{DE27F21D-0C6A-4EA2-90BA-898C25444990}" sibTransId="{0BC6C3CB-BAF5-47EE-930F-38374C0771B7}"/>
    <dgm:cxn modelId="{4D91307F-FDCA-45A1-926E-BC56D0632913}" srcId="{5E8B2419-B8E2-4043-8C38-68CB08FF9E81}" destId="{0057C2B5-7761-467E-A5E3-DA0C0CD7CC7C}" srcOrd="0" destOrd="0" parTransId="{4B11A161-983E-49E8-9A80-8923CE8F75B3}" sibTransId="{90ADA21C-23AC-44D1-9CF6-70C88BC38B6E}"/>
    <dgm:cxn modelId="{7779D52A-9743-43BE-9E97-88535862CCF4}" type="presOf" srcId="{0057C2B5-7761-467E-A5E3-DA0C0CD7CC7C}" destId="{B92831A8-9B80-42C2-B9C2-5036913B4258}" srcOrd="1" destOrd="0" presId="urn:microsoft.com/office/officeart/2005/8/layout/vList4"/>
    <dgm:cxn modelId="{0654DAAE-93F6-41BC-ADF2-E5CB7B5ABFD8}" type="presOf" srcId="{F1DF2B25-ACD6-4AC5-8566-401110715B64}" destId="{F87D69C0-50FD-4784-8132-A1203DCECD34}" srcOrd="1" destOrd="0" presId="urn:microsoft.com/office/officeart/2005/8/layout/vList4"/>
    <dgm:cxn modelId="{5EC46A07-21DB-46BB-9D6A-B58A5F01BDEC}" type="presOf" srcId="{1A4DBE0A-8FDB-4A69-A040-1A5BFAA6E687}" destId="{A993B6BF-6054-43A5-9AA5-9117B1E8F61A}" srcOrd="1" destOrd="0" presId="urn:microsoft.com/office/officeart/2005/8/layout/vList4"/>
    <dgm:cxn modelId="{3CBA552A-4067-4EEF-91AD-518CDFBB0CAB}" type="presOf" srcId="{5E8B2419-B8E2-4043-8C38-68CB08FF9E81}" destId="{3068A5EC-7439-4D80-A1F5-83B0CD15121B}" srcOrd="0" destOrd="0" presId="urn:microsoft.com/office/officeart/2005/8/layout/vList4"/>
    <dgm:cxn modelId="{2C876B55-5349-452F-A6DB-3BC5930B0775}" type="presParOf" srcId="{3068A5EC-7439-4D80-A1F5-83B0CD15121B}" destId="{3E067051-53D7-4044-AD89-274FED2BC98A}" srcOrd="0" destOrd="0" presId="urn:microsoft.com/office/officeart/2005/8/layout/vList4"/>
    <dgm:cxn modelId="{5E06D18E-C474-4339-8822-7F3CD87D3991}" type="presParOf" srcId="{3E067051-53D7-4044-AD89-274FED2BC98A}" destId="{7037CBC2-414F-468B-86D2-752E5B4430A4}" srcOrd="0" destOrd="0" presId="urn:microsoft.com/office/officeart/2005/8/layout/vList4"/>
    <dgm:cxn modelId="{C66984AE-2F19-4BB2-A40F-BE8377DE4DA4}" type="presParOf" srcId="{3E067051-53D7-4044-AD89-274FED2BC98A}" destId="{0C7E02C2-8ACD-430B-8957-5E294B3CD1FD}" srcOrd="1" destOrd="0" presId="urn:microsoft.com/office/officeart/2005/8/layout/vList4"/>
    <dgm:cxn modelId="{58B8BC1F-EA7C-4D3B-A61A-CDC9A9217CE1}" type="presParOf" srcId="{3E067051-53D7-4044-AD89-274FED2BC98A}" destId="{B92831A8-9B80-42C2-B9C2-5036913B4258}" srcOrd="2" destOrd="0" presId="urn:microsoft.com/office/officeart/2005/8/layout/vList4"/>
    <dgm:cxn modelId="{6E76768F-965B-4C33-8B9C-648579AFBCBD}" type="presParOf" srcId="{3068A5EC-7439-4D80-A1F5-83B0CD15121B}" destId="{5F8F1291-3E2E-4483-B1AB-1677282A636D}" srcOrd="1" destOrd="0" presId="urn:microsoft.com/office/officeart/2005/8/layout/vList4"/>
    <dgm:cxn modelId="{7A14B4BE-F361-462E-89B9-67AA9192EC28}" type="presParOf" srcId="{3068A5EC-7439-4D80-A1F5-83B0CD15121B}" destId="{3C522197-AC78-4FE6-BA0C-13CAE12319ED}" srcOrd="2" destOrd="0" presId="urn:microsoft.com/office/officeart/2005/8/layout/vList4"/>
    <dgm:cxn modelId="{84C1276B-7291-48CD-886E-6A855F60A1C8}" type="presParOf" srcId="{3C522197-AC78-4FE6-BA0C-13CAE12319ED}" destId="{5300DD5B-FFAE-4878-9429-40AED0D5509C}" srcOrd="0" destOrd="0" presId="urn:microsoft.com/office/officeart/2005/8/layout/vList4"/>
    <dgm:cxn modelId="{8C20C876-CCA4-40EC-84D9-717769153223}" type="presParOf" srcId="{3C522197-AC78-4FE6-BA0C-13CAE12319ED}" destId="{466A9097-B567-47CF-A5E7-8529E1E3F8F9}" srcOrd="1" destOrd="0" presId="urn:microsoft.com/office/officeart/2005/8/layout/vList4"/>
    <dgm:cxn modelId="{916EC11D-47B0-4A28-8EAA-04710C867593}" type="presParOf" srcId="{3C522197-AC78-4FE6-BA0C-13CAE12319ED}" destId="{A993B6BF-6054-43A5-9AA5-9117B1E8F61A}" srcOrd="2" destOrd="0" presId="urn:microsoft.com/office/officeart/2005/8/layout/vList4"/>
    <dgm:cxn modelId="{12123EFF-6702-4C18-9FBD-4CD68AE7DD24}" type="presParOf" srcId="{3068A5EC-7439-4D80-A1F5-83B0CD15121B}" destId="{40B8C414-33C9-4F2F-9760-4DB5830F092A}" srcOrd="3" destOrd="0" presId="urn:microsoft.com/office/officeart/2005/8/layout/vList4"/>
    <dgm:cxn modelId="{A8B15B96-A9D1-4437-B374-C4A861A0E050}" type="presParOf" srcId="{3068A5EC-7439-4D80-A1F5-83B0CD15121B}" destId="{6A781AC5-5740-4CF8-9474-786A50F1FDE7}" srcOrd="4" destOrd="0" presId="urn:microsoft.com/office/officeart/2005/8/layout/vList4"/>
    <dgm:cxn modelId="{DCF4655B-5632-4763-932F-EE47385D5A21}" type="presParOf" srcId="{6A781AC5-5740-4CF8-9474-786A50F1FDE7}" destId="{98835455-43F5-4485-A87C-3D9B79949D51}" srcOrd="0" destOrd="0" presId="urn:microsoft.com/office/officeart/2005/8/layout/vList4"/>
    <dgm:cxn modelId="{E9E7FB44-5FFD-4AC2-9420-3086E6A439FC}" type="presParOf" srcId="{6A781AC5-5740-4CF8-9474-786A50F1FDE7}" destId="{1D6A3A63-1A71-434D-894A-D18F4C1B7859}" srcOrd="1" destOrd="0" presId="urn:microsoft.com/office/officeart/2005/8/layout/vList4"/>
    <dgm:cxn modelId="{BCD73500-5EB8-49FD-AF00-E9DDBE622253}" type="presParOf" srcId="{6A781AC5-5740-4CF8-9474-786A50F1FDE7}" destId="{B21ED3C9-E2BF-4477-A6E0-A49AF40B5D89}" srcOrd="2" destOrd="0" presId="urn:microsoft.com/office/officeart/2005/8/layout/vList4"/>
    <dgm:cxn modelId="{CA39DB69-3537-41CE-9A82-87422B9BC966}" type="presParOf" srcId="{3068A5EC-7439-4D80-A1F5-83B0CD15121B}" destId="{3DCC6E90-E99F-44F6-881D-53F026EC2DB1}" srcOrd="5" destOrd="0" presId="urn:microsoft.com/office/officeart/2005/8/layout/vList4"/>
    <dgm:cxn modelId="{590E6AF1-CBE5-4B2C-86EE-4610805252E1}" type="presParOf" srcId="{3068A5EC-7439-4D80-A1F5-83B0CD15121B}" destId="{F5F22299-7D20-45B2-A2F9-BD6380C74F3F}" srcOrd="6" destOrd="0" presId="urn:microsoft.com/office/officeart/2005/8/layout/vList4"/>
    <dgm:cxn modelId="{77FE96E2-FC0E-42E8-84CC-F8DEBF63CD6A}" type="presParOf" srcId="{F5F22299-7D20-45B2-A2F9-BD6380C74F3F}" destId="{B44489E4-128C-4671-96E1-3818CB7DB030}" srcOrd="0" destOrd="0" presId="urn:microsoft.com/office/officeart/2005/8/layout/vList4"/>
    <dgm:cxn modelId="{692429BD-9123-4928-ADD4-01CDF7F568D4}" type="presParOf" srcId="{F5F22299-7D20-45B2-A2F9-BD6380C74F3F}" destId="{F951AF93-4965-4075-84B0-BEFB93B5F7EF}" srcOrd="1" destOrd="0" presId="urn:microsoft.com/office/officeart/2005/8/layout/vList4"/>
    <dgm:cxn modelId="{690D863B-C71D-4527-8D4B-32A51C35EE47}" type="presParOf" srcId="{F5F22299-7D20-45B2-A2F9-BD6380C74F3F}" destId="{F87D69C0-50FD-4784-8132-A1203DCECD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77ACCF-78B7-44C9-91E5-C582A5286E25}" type="doc">
      <dgm:prSet loTypeId="urn:microsoft.com/office/officeart/2005/8/layout/radial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BC6C6540-92FE-4FD4-BAD2-0F7F4B2C4244}">
      <dgm:prSet/>
      <dgm:spPr/>
      <dgm:t>
        <a:bodyPr/>
        <a:lstStyle/>
        <a:p>
          <a:pPr rtl="0"/>
          <a:r>
            <a:rPr lang="zh-CN" dirty="0" smtClean="0"/>
            <a:t>舍得</a:t>
          </a:r>
          <a:endParaRPr lang="en-US" dirty="0"/>
        </a:p>
      </dgm:t>
    </dgm:pt>
    <dgm:pt modelId="{068A8A81-0F11-4AD6-A652-A2CB80CE6D3A}" type="par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01BF613B-3E23-46CB-9958-A2AD5B15D283}" type="sib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F633949E-0BB7-4E36-9A30-F68EB0FB7006}">
      <dgm:prSet/>
      <dgm:spPr/>
      <dgm:t>
        <a:bodyPr/>
        <a:lstStyle/>
        <a:p>
          <a:pPr rtl="0"/>
          <a:r>
            <a:rPr lang="zh-CN" dirty="0" smtClean="0"/>
            <a:t>产品属性</a:t>
          </a:r>
          <a:endParaRPr lang="en-US" dirty="0"/>
        </a:p>
      </dgm:t>
    </dgm:pt>
    <dgm:pt modelId="{22CFCAF9-B1D6-4D68-84DA-7432B29DB394}" type="par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99F8E07C-DC0D-4D82-BF62-6F74BCDEF590}" type="sib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3385678C-2B6F-4976-8591-CCF2ED2879F6}">
      <dgm:prSet/>
      <dgm:spPr/>
      <dgm:t>
        <a:bodyPr/>
        <a:lstStyle/>
        <a:p>
          <a:pPr rtl="0"/>
          <a:r>
            <a:rPr lang="zh-CN" dirty="0" smtClean="0"/>
            <a:t>最好的酒之一</a:t>
          </a:r>
          <a:endParaRPr lang="en-US" dirty="0"/>
        </a:p>
      </dgm:t>
    </dgm:pt>
    <dgm:pt modelId="{E50606D7-8936-4696-9559-A5E90CB2EFCD}" type="par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585A4972-D621-45F5-A1EB-11E97CF064B5}" type="sib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AE755AFB-D4DE-4489-A96D-54180D0CF7C1}">
      <dgm:prSet/>
      <dgm:spPr/>
      <dgm:t>
        <a:bodyPr/>
        <a:lstStyle/>
        <a:p>
          <a:pPr rtl="0"/>
          <a:r>
            <a:rPr lang="zh-CN" dirty="0" smtClean="0"/>
            <a:t>生态酿酒</a:t>
          </a:r>
          <a:endParaRPr lang="en-US" dirty="0"/>
        </a:p>
      </dgm:t>
    </dgm:pt>
    <dgm:pt modelId="{25A1F597-DA47-4062-B955-4255C9D7BFB8}" type="par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48F47864-E7F2-4EAC-B849-7B1E94EF4B46}" type="sib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5B9AEA05-F9B3-47F5-B96D-B3D77B285CD8}">
      <dgm:prSet/>
      <dgm:spPr/>
      <dgm:t>
        <a:bodyPr/>
        <a:lstStyle/>
        <a:p>
          <a:pPr rtl="0"/>
          <a:r>
            <a:rPr lang="zh-CN" altLang="en-US" dirty="0" smtClean="0"/>
            <a:t>审美</a:t>
          </a:r>
          <a:endParaRPr lang="en-US" dirty="0"/>
        </a:p>
      </dgm:t>
    </dgm:pt>
    <dgm:pt modelId="{0EB452F9-5439-43A1-876F-AD3448A0E531}" type="par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7656D0BF-2B6D-415E-A211-9A9095F5E7B1}" type="sib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9F6C785C-8F7E-43FB-88A0-F7150D705FDC}">
      <dgm:prSet/>
      <dgm:spPr/>
      <dgm:t>
        <a:bodyPr/>
        <a:lstStyle/>
        <a:p>
          <a:pPr rtl="0"/>
          <a:r>
            <a:rPr lang="zh-CN" altLang="en-US" dirty="0" smtClean="0"/>
            <a:t>清新</a:t>
          </a:r>
          <a:endParaRPr lang="en-US" dirty="0"/>
        </a:p>
      </dgm:t>
    </dgm:pt>
    <dgm:pt modelId="{00C9240F-781B-47D3-9D11-1090F7C48E67}" type="par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57D99ED9-FB11-4114-AEE1-8D1D3E4C484E}" type="sib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E6EAF480-DBB4-4A36-A713-CB2950CD1D47}">
      <dgm:prSet/>
      <dgm:spPr/>
      <dgm:t>
        <a:bodyPr/>
        <a:lstStyle/>
        <a:p>
          <a:pPr rtl="0"/>
          <a:r>
            <a:rPr lang="zh-CN" altLang="en-US" dirty="0" smtClean="0"/>
            <a:t>中国元素</a:t>
          </a:r>
          <a:endParaRPr lang="en-US" dirty="0"/>
        </a:p>
      </dgm:t>
    </dgm:pt>
    <dgm:pt modelId="{36C47C7E-E4CF-43E5-B7BE-E370FA47FE99}" type="par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761D423D-A648-4A79-B52B-84064828B977}" type="sib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330678AB-0A02-4EAA-BE69-B7A9EDA34C46}">
      <dgm:prSet/>
      <dgm:spPr/>
      <dgm:t>
        <a:bodyPr/>
        <a:lstStyle/>
        <a:p>
          <a:pPr rtl="0"/>
          <a:r>
            <a:rPr lang="zh-CN" dirty="0" smtClean="0"/>
            <a:t>态度</a:t>
          </a:r>
          <a:endParaRPr lang="en-US" dirty="0"/>
        </a:p>
      </dgm:t>
    </dgm:pt>
    <dgm:pt modelId="{EB1A5DC2-4BA5-45CF-9B76-44CA9FA5CA46}" type="par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E25013AD-EB14-4499-A654-2099E7813D49}" type="sib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0083991C-9D4A-4398-BFDC-2775DDBE9594}">
      <dgm:prSet/>
      <dgm:spPr/>
      <dgm:t>
        <a:bodyPr/>
        <a:lstStyle/>
        <a:p>
          <a:pPr rtl="0"/>
          <a:r>
            <a:rPr lang="zh-CN" dirty="0" smtClean="0"/>
            <a:t>朋友</a:t>
          </a:r>
          <a:endParaRPr lang="en-US" dirty="0"/>
        </a:p>
      </dgm:t>
    </dgm:pt>
    <dgm:pt modelId="{381EFD30-DD73-44C9-BB4B-F465AE309F9D}" type="par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A17D539D-AD2D-4979-822E-F6F648D5F6DB}" type="sib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3F861426-9C70-4B0A-AA42-91DC88E47E6F}">
      <dgm:prSet/>
      <dgm:spPr/>
      <dgm:t>
        <a:bodyPr/>
        <a:lstStyle/>
        <a:p>
          <a:pPr rtl="0"/>
          <a:r>
            <a:rPr lang="zh-CN" dirty="0" smtClean="0"/>
            <a:t>交流</a:t>
          </a:r>
          <a:endParaRPr lang="en-US" dirty="0"/>
        </a:p>
      </dgm:t>
    </dgm:pt>
    <dgm:pt modelId="{CDEEB956-CE78-4FB4-B806-10618CC45422}" type="par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18C42C32-B6B1-4A2E-8038-23393A13DD17}" type="sib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3E691769-4E7F-4AE5-879D-F1A1CEA62FFA}">
      <dgm:prSet/>
      <dgm:spPr/>
      <dgm:t>
        <a:bodyPr/>
        <a:lstStyle/>
        <a:p>
          <a:pPr rtl="0"/>
          <a:r>
            <a:rPr lang="zh-CN" dirty="0" smtClean="0"/>
            <a:t>建议</a:t>
          </a:r>
          <a:endParaRPr lang="en-US" dirty="0"/>
        </a:p>
      </dgm:t>
    </dgm:pt>
    <dgm:pt modelId="{19AE9C02-0A47-43A9-A682-95B081D99528}" type="par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4EAB4168-66CF-4C4D-858B-1891F495EF38}" type="sib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2E0EA73E-A402-468B-978E-DC65AEFEA3DD}">
      <dgm:prSet/>
      <dgm:spPr/>
      <dgm:t>
        <a:bodyPr/>
        <a:lstStyle/>
        <a:p>
          <a:pPr rtl="0"/>
          <a:r>
            <a:rPr lang="zh-CN" dirty="0" smtClean="0"/>
            <a:t>档次</a:t>
          </a:r>
          <a:endParaRPr lang="en-US" dirty="0"/>
        </a:p>
      </dgm:t>
    </dgm:pt>
    <dgm:pt modelId="{E189F032-B3FC-4F5A-A4E7-BA7F6AC56E78}" type="par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49A1489B-479E-4350-8224-6A3E53650E99}" type="sib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FB2B04D2-753E-4AAF-BDE8-F1E10C0FD0D7}">
      <dgm:prSet/>
      <dgm:spPr/>
      <dgm:t>
        <a:bodyPr/>
        <a:lstStyle/>
        <a:p>
          <a:pPr rtl="0"/>
          <a:r>
            <a:rPr lang="zh-CN" altLang="en-US" dirty="0" smtClean="0"/>
            <a:t>有内涵的奢侈品</a:t>
          </a:r>
          <a:endParaRPr lang="zh-CN" dirty="0"/>
        </a:p>
      </dgm:t>
    </dgm:pt>
    <dgm:pt modelId="{7076E79A-EBA4-4B82-8475-861DA2579C16}" type="par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B476CDA9-4FD1-4749-9132-A4520384F076}" type="sib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8C615C03-DF12-4276-8236-8C8A73808B08}">
      <dgm:prSet/>
      <dgm:spPr/>
      <dgm:t>
        <a:bodyPr/>
        <a:lstStyle/>
        <a:p>
          <a:pPr rtl="0"/>
          <a:r>
            <a:rPr lang="zh-CN" altLang="en-US" dirty="0" smtClean="0"/>
            <a:t>气质</a:t>
          </a:r>
          <a:endParaRPr lang="zh-CN" dirty="0"/>
        </a:p>
      </dgm:t>
    </dgm:pt>
    <dgm:pt modelId="{DBBCB42B-F05D-408A-B09E-95EB2E699BFE}" type="par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76CFE03D-5AD7-44C8-A76F-B9EBDAD8FDD7}" type="sib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F3C25F5F-8AF1-40F2-BC70-AC69717D2523}">
      <dgm:prSet/>
      <dgm:spPr/>
      <dgm:t>
        <a:bodyPr/>
        <a:lstStyle/>
        <a:p>
          <a:pPr rtl="0"/>
          <a:r>
            <a:rPr lang="zh-CN" altLang="en-US" dirty="0" smtClean="0"/>
            <a:t>智慧</a:t>
          </a:r>
          <a:endParaRPr lang="zh-CN" dirty="0"/>
        </a:p>
      </dgm:t>
    </dgm:pt>
    <dgm:pt modelId="{876876A7-6668-4009-B2C0-B371B04BD6E9}" type="par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2E9FEDD8-438E-4DB6-9F2B-971A570703F1}" type="sib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3FE8EB69-49C0-4F7D-8474-48808A7FD132}">
      <dgm:prSet/>
      <dgm:spPr/>
      <dgm:t>
        <a:bodyPr/>
        <a:lstStyle/>
        <a:p>
          <a:pPr rtl="0"/>
          <a:r>
            <a:rPr lang="zh-CN" altLang="en-US" dirty="0" smtClean="0"/>
            <a:t>中国</a:t>
          </a:r>
          <a:endParaRPr lang="zh-CN" dirty="0"/>
        </a:p>
      </dgm:t>
    </dgm:pt>
    <dgm:pt modelId="{506DBDE0-B52A-4813-B3D9-DE66E93C01FA}" type="par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144964B9-6B5C-4EDF-8DD2-CEA73AB644A8}" type="sib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2A9FCD9E-EB2E-4A7D-B124-C4644362A167}">
      <dgm:prSet/>
      <dgm:spPr/>
      <dgm:t>
        <a:bodyPr/>
        <a:lstStyle/>
        <a:p>
          <a:pPr rtl="0"/>
          <a:r>
            <a:rPr lang="zh-CN" altLang="en-US" dirty="0" smtClean="0"/>
            <a:t>从容</a:t>
          </a:r>
          <a:endParaRPr lang="zh-CN" dirty="0"/>
        </a:p>
      </dgm:t>
    </dgm:pt>
    <dgm:pt modelId="{1DF7E8C1-4955-4E16-8132-D2551311B57D}" type="par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5B053A90-055D-4F92-8BCB-123DE414CBF4}" type="sib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DACF3721-B60C-48C8-8F42-037672E7E465}">
      <dgm:prSet/>
      <dgm:spPr/>
      <dgm:t>
        <a:bodyPr/>
        <a:lstStyle/>
        <a:p>
          <a:pPr rtl="0"/>
          <a:r>
            <a:rPr lang="zh-CN" altLang="en-US" dirty="0" smtClean="0"/>
            <a:t>高雅</a:t>
          </a:r>
          <a:endParaRPr lang="zh-CN" dirty="0"/>
        </a:p>
      </dgm:t>
    </dgm:pt>
    <dgm:pt modelId="{E18D7503-5AE7-4484-9DE5-69B6B7C4D867}" type="par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B65B7B6B-DAAD-480B-BF63-99E53CE35E3D}" type="sib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166E8D21-ED01-4FE3-9181-C0D635ACF0C0}" type="pres">
      <dgm:prSet presAssocID="{9A77ACCF-78B7-44C9-91E5-C582A5286E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5C64C8-485B-4DDE-A7B4-3FD6B7C17D7C}" type="pres">
      <dgm:prSet presAssocID="{BC6C6540-92FE-4FD4-BAD2-0F7F4B2C424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4F2F41F-7846-49E8-AB40-ECC78611D11A}" type="pres">
      <dgm:prSet presAssocID="{22CFCAF9-B1D6-4D68-84DA-7432B29DB394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EAA8172D-C33A-452D-A834-E067E506E528}" type="pres">
      <dgm:prSet presAssocID="{22CFCAF9-B1D6-4D68-84DA-7432B29DB394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2BBC9825-2630-46F8-A6D7-7D14C13AE14D}" type="pres">
      <dgm:prSet presAssocID="{F633949E-0BB7-4E36-9A30-F68EB0FB70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480AA5-2085-47A0-957F-3A5DDF4EAF59}" type="pres">
      <dgm:prSet presAssocID="{0EB452F9-5439-43A1-876F-AD3448A0E531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243722F4-66A4-4846-8DE8-B60D4B31E946}" type="pres">
      <dgm:prSet presAssocID="{0EB452F9-5439-43A1-876F-AD3448A0E531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A1F32E92-4976-4CEA-B2B5-351D1A9220E2}" type="pres">
      <dgm:prSet presAssocID="{5B9AEA05-F9B3-47F5-B96D-B3D77B285C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7DFA75-8A28-4505-8EE6-D61B243CDC66}" type="pres">
      <dgm:prSet presAssocID="{EB1A5DC2-4BA5-45CF-9B76-44CA9FA5CA46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E0488A92-0570-491C-8AED-BE00FEB533DB}" type="pres">
      <dgm:prSet presAssocID="{EB1A5DC2-4BA5-45CF-9B76-44CA9FA5CA4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0E2A6169-6920-4E16-ACCB-22FB3A955D67}" type="pres">
      <dgm:prSet presAssocID="{330678AB-0A02-4EAA-BE69-B7A9EDA34C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95176B-344A-40C0-83EA-6B7CFC743CD0}" type="pres">
      <dgm:prSet presAssocID="{E189F032-B3FC-4F5A-A4E7-BA7F6AC56E78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D1FDB343-A214-495C-8B73-2419969B1222}" type="pres">
      <dgm:prSet presAssocID="{E189F032-B3FC-4F5A-A4E7-BA7F6AC56E78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FDEB20EE-76E0-4ABA-8224-FA7239CE6511}" type="pres">
      <dgm:prSet presAssocID="{2E0EA73E-A402-468B-978E-DC65AEFEA3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EE009-3E5A-483B-AD20-A734791F060E}" type="pres">
      <dgm:prSet presAssocID="{DBBCB42B-F05D-408A-B09E-95EB2E699BFE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A914DD20-DA74-4EFA-8D12-BFE67CE8921A}" type="pres">
      <dgm:prSet presAssocID="{DBBCB42B-F05D-408A-B09E-95EB2E699BFE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BA3D7513-2AAC-4668-AE5C-8164CCE83E1B}" type="pres">
      <dgm:prSet presAssocID="{8C615C03-DF12-4276-8236-8C8A73808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2776C0-93A3-425B-B34E-5883C3544E11}" type="presOf" srcId="{0EB452F9-5439-43A1-876F-AD3448A0E531}" destId="{E9480AA5-2085-47A0-957F-3A5DDF4EAF59}" srcOrd="0" destOrd="0" presId="urn:microsoft.com/office/officeart/2005/8/layout/radial1"/>
    <dgm:cxn modelId="{4CCA3F68-C758-4C26-8F38-5D37F85CF6E2}" srcId="{330678AB-0A02-4EAA-BE69-B7A9EDA34C46}" destId="{3F861426-9C70-4B0A-AA42-91DC88E47E6F}" srcOrd="1" destOrd="0" parTransId="{CDEEB956-CE78-4FB4-B806-10618CC45422}" sibTransId="{18C42C32-B6B1-4A2E-8038-23393A13DD17}"/>
    <dgm:cxn modelId="{285C5FE5-4C10-4FA8-94F4-2AE6C375171B}" type="presOf" srcId="{22CFCAF9-B1D6-4D68-84DA-7432B29DB394}" destId="{EAA8172D-C33A-452D-A834-E067E506E528}" srcOrd="1" destOrd="0" presId="urn:microsoft.com/office/officeart/2005/8/layout/radial1"/>
    <dgm:cxn modelId="{EC40C77D-B619-485D-9A98-91426469108E}" type="presOf" srcId="{EB1A5DC2-4BA5-45CF-9B76-44CA9FA5CA46}" destId="{E0488A92-0570-491C-8AED-BE00FEB533DB}" srcOrd="1" destOrd="0" presId="urn:microsoft.com/office/officeart/2005/8/layout/radial1"/>
    <dgm:cxn modelId="{ED20F8FF-FEE6-43E9-A5F3-7D0424832FE5}" type="presOf" srcId="{2A9FCD9E-EB2E-4A7D-B124-C4644362A167}" destId="{BA3D7513-2AAC-4668-AE5C-8164CCE83E1B}" srcOrd="0" destOrd="3" presId="urn:microsoft.com/office/officeart/2005/8/layout/radial1"/>
    <dgm:cxn modelId="{2B2D4703-7536-458E-8C2B-DA6F75B6EEF6}" type="presOf" srcId="{22CFCAF9-B1D6-4D68-84DA-7432B29DB394}" destId="{24F2F41F-7846-49E8-AB40-ECC78611D11A}" srcOrd="0" destOrd="0" presId="urn:microsoft.com/office/officeart/2005/8/layout/radial1"/>
    <dgm:cxn modelId="{EFCB2F2B-0E59-4BE7-9167-4C66EEDB9CCF}" type="presOf" srcId="{0EB452F9-5439-43A1-876F-AD3448A0E531}" destId="{243722F4-66A4-4846-8DE8-B60D4B31E946}" srcOrd="1" destOrd="0" presId="urn:microsoft.com/office/officeart/2005/8/layout/radial1"/>
    <dgm:cxn modelId="{78ECAF95-9F32-49ED-BD4E-137C20B06CFF}" type="presOf" srcId="{3F861426-9C70-4B0A-AA42-91DC88E47E6F}" destId="{0E2A6169-6920-4E16-ACCB-22FB3A955D67}" srcOrd="0" destOrd="2" presId="urn:microsoft.com/office/officeart/2005/8/layout/radial1"/>
    <dgm:cxn modelId="{1C930A00-0D0D-4A90-858C-ABD47D1519B5}" type="presOf" srcId="{F633949E-0BB7-4E36-9A30-F68EB0FB7006}" destId="{2BBC9825-2630-46F8-A6D7-7D14C13AE14D}" srcOrd="0" destOrd="0" presId="urn:microsoft.com/office/officeart/2005/8/layout/radial1"/>
    <dgm:cxn modelId="{81F4E412-6C0F-44D0-ADCA-5D58B5A857BA}" type="presOf" srcId="{FB2B04D2-753E-4AAF-BDE8-F1E10C0FD0D7}" destId="{FDEB20EE-76E0-4ABA-8224-FA7239CE6511}" srcOrd="0" destOrd="1" presId="urn:microsoft.com/office/officeart/2005/8/layout/radial1"/>
    <dgm:cxn modelId="{A829DF9C-3DFA-4E47-881E-475FE65F2EFB}" srcId="{BC6C6540-92FE-4FD4-BAD2-0F7F4B2C4244}" destId="{F633949E-0BB7-4E36-9A30-F68EB0FB7006}" srcOrd="0" destOrd="0" parTransId="{22CFCAF9-B1D6-4D68-84DA-7432B29DB394}" sibTransId="{99F8E07C-DC0D-4D82-BF62-6F74BCDEF590}"/>
    <dgm:cxn modelId="{42399C97-0E0A-44DF-9EE6-0918A2842BD3}" type="presOf" srcId="{EB1A5DC2-4BA5-45CF-9B76-44CA9FA5CA46}" destId="{CE7DFA75-8A28-4505-8EE6-D61B243CDC66}" srcOrd="0" destOrd="0" presId="urn:microsoft.com/office/officeart/2005/8/layout/radial1"/>
    <dgm:cxn modelId="{449F0488-233B-4374-BF6B-3D016FECD757}" type="presOf" srcId="{9A77ACCF-78B7-44C9-91E5-C582A5286E25}" destId="{166E8D21-ED01-4FE3-9181-C0D635ACF0C0}" srcOrd="0" destOrd="0" presId="urn:microsoft.com/office/officeart/2005/8/layout/radial1"/>
    <dgm:cxn modelId="{4925DF23-9EF1-4BE7-AFE0-F8402B8FAB05}" srcId="{2E0EA73E-A402-468B-978E-DC65AEFEA3DD}" destId="{FB2B04D2-753E-4AAF-BDE8-F1E10C0FD0D7}" srcOrd="0" destOrd="0" parTransId="{7076E79A-EBA4-4B82-8475-861DA2579C16}" sibTransId="{B476CDA9-4FD1-4749-9132-A4520384F076}"/>
    <dgm:cxn modelId="{225E9BC1-16CE-4146-B96D-BCC34AFE33AD}" type="presOf" srcId="{E189F032-B3FC-4F5A-A4E7-BA7F6AC56E78}" destId="{CF95176B-344A-40C0-83EA-6B7CFC743CD0}" srcOrd="0" destOrd="0" presId="urn:microsoft.com/office/officeart/2005/8/layout/radial1"/>
    <dgm:cxn modelId="{EDA88DD0-C9C0-4EC9-92EA-55905B529495}" type="presOf" srcId="{3E691769-4E7F-4AE5-879D-F1A1CEA62FFA}" destId="{0E2A6169-6920-4E16-ACCB-22FB3A955D67}" srcOrd="0" destOrd="3" presId="urn:microsoft.com/office/officeart/2005/8/layout/radial1"/>
    <dgm:cxn modelId="{5BA7FEFF-0B8A-4FD0-9282-8300A57EA8C1}" type="presOf" srcId="{2E0EA73E-A402-468B-978E-DC65AEFEA3DD}" destId="{FDEB20EE-76E0-4ABA-8224-FA7239CE6511}" srcOrd="0" destOrd="0" presId="urn:microsoft.com/office/officeart/2005/8/layout/radial1"/>
    <dgm:cxn modelId="{A2694181-1EF4-4EFD-B0BF-9057F4D82FCA}" srcId="{330678AB-0A02-4EAA-BE69-B7A9EDA34C46}" destId="{0083991C-9D4A-4398-BFDC-2775DDBE9594}" srcOrd="0" destOrd="0" parTransId="{381EFD30-DD73-44C9-BB4B-F465AE309F9D}" sibTransId="{A17D539D-AD2D-4979-822E-F6F648D5F6DB}"/>
    <dgm:cxn modelId="{DF749373-4611-44E9-BA83-9B649463B3E7}" type="presOf" srcId="{9F6C785C-8F7E-43FB-88A0-F7150D705FDC}" destId="{A1F32E92-4976-4CEA-B2B5-351D1A9220E2}" srcOrd="0" destOrd="1" presId="urn:microsoft.com/office/officeart/2005/8/layout/radial1"/>
    <dgm:cxn modelId="{6D87CAAF-72DA-431B-8DEB-012A579944D7}" srcId="{5B9AEA05-F9B3-47F5-B96D-B3D77B285CD8}" destId="{9F6C785C-8F7E-43FB-88A0-F7150D705FDC}" srcOrd="0" destOrd="0" parTransId="{00C9240F-781B-47D3-9D11-1090F7C48E67}" sibTransId="{57D99ED9-FB11-4114-AEE1-8D1D3E4C484E}"/>
    <dgm:cxn modelId="{BBBD4430-80F9-4FC4-AE5E-984032D30E86}" srcId="{BC6C6540-92FE-4FD4-BAD2-0F7F4B2C4244}" destId="{8C615C03-DF12-4276-8236-8C8A73808B08}" srcOrd="4" destOrd="0" parTransId="{DBBCB42B-F05D-408A-B09E-95EB2E699BFE}" sibTransId="{76CFE03D-5AD7-44C8-A76F-B9EBDAD8FDD7}"/>
    <dgm:cxn modelId="{62D161C3-E2E6-4EDC-9271-5F13ADBC87A2}" srcId="{5B9AEA05-F9B3-47F5-B96D-B3D77B285CD8}" destId="{E6EAF480-DBB4-4A36-A713-CB2950CD1D47}" srcOrd="1" destOrd="0" parTransId="{36C47C7E-E4CF-43E5-B7BE-E370FA47FE99}" sibTransId="{761D423D-A648-4A79-B52B-84064828B977}"/>
    <dgm:cxn modelId="{31229E93-3897-4D09-ABB7-E53CA2BEA747}" srcId="{F633949E-0BB7-4E36-9A30-F68EB0FB7006}" destId="{AE755AFB-D4DE-4489-A96D-54180D0CF7C1}" srcOrd="1" destOrd="0" parTransId="{25A1F597-DA47-4062-B955-4255C9D7BFB8}" sibTransId="{48F47864-E7F2-4EAC-B849-7B1E94EF4B46}"/>
    <dgm:cxn modelId="{335AD32D-C4D3-4155-B47C-6C7974D255AA}" type="presOf" srcId="{F3C25F5F-8AF1-40F2-BC70-AC69717D2523}" destId="{BA3D7513-2AAC-4668-AE5C-8164CCE83E1B}" srcOrd="0" destOrd="1" presId="urn:microsoft.com/office/officeart/2005/8/layout/radial1"/>
    <dgm:cxn modelId="{129DA75D-759B-4E0B-96BF-D5B6CB42CCF5}" srcId="{8C615C03-DF12-4276-8236-8C8A73808B08}" destId="{DACF3721-B60C-48C8-8F42-037672E7E465}" srcOrd="3" destOrd="0" parTransId="{E18D7503-5AE7-4484-9DE5-69B6B7C4D867}" sibTransId="{B65B7B6B-DAAD-480B-BF63-99E53CE35E3D}"/>
    <dgm:cxn modelId="{65AAD3E6-854F-4693-B364-3EE36D14B86E}" srcId="{BC6C6540-92FE-4FD4-BAD2-0F7F4B2C4244}" destId="{330678AB-0A02-4EAA-BE69-B7A9EDA34C46}" srcOrd="2" destOrd="0" parTransId="{EB1A5DC2-4BA5-45CF-9B76-44CA9FA5CA46}" sibTransId="{E25013AD-EB14-4499-A654-2099E7813D49}"/>
    <dgm:cxn modelId="{DC932CB4-0447-4398-BDED-087A3E728C1C}" srcId="{8C615C03-DF12-4276-8236-8C8A73808B08}" destId="{2A9FCD9E-EB2E-4A7D-B124-C4644362A167}" srcOrd="2" destOrd="0" parTransId="{1DF7E8C1-4955-4E16-8132-D2551311B57D}" sibTransId="{5B053A90-055D-4F92-8BCB-123DE414CBF4}"/>
    <dgm:cxn modelId="{5ECC2DB2-75C8-43FF-9335-3CB878304188}" type="presOf" srcId="{DACF3721-B60C-48C8-8F42-037672E7E465}" destId="{BA3D7513-2AAC-4668-AE5C-8164CCE83E1B}" srcOrd="0" destOrd="4" presId="urn:microsoft.com/office/officeart/2005/8/layout/radial1"/>
    <dgm:cxn modelId="{885DCAAD-4394-4BB6-9BBC-A3108064F640}" type="presOf" srcId="{E189F032-B3FC-4F5A-A4E7-BA7F6AC56E78}" destId="{D1FDB343-A214-495C-8B73-2419969B1222}" srcOrd="1" destOrd="0" presId="urn:microsoft.com/office/officeart/2005/8/layout/radial1"/>
    <dgm:cxn modelId="{27539B00-B4CE-495A-B4A8-5404DC57EAC9}" type="presOf" srcId="{0083991C-9D4A-4398-BFDC-2775DDBE9594}" destId="{0E2A6169-6920-4E16-ACCB-22FB3A955D67}" srcOrd="0" destOrd="1" presId="urn:microsoft.com/office/officeart/2005/8/layout/radial1"/>
    <dgm:cxn modelId="{0854D9A1-501B-455C-95F4-28BC5BC50043}" type="presOf" srcId="{8C615C03-DF12-4276-8236-8C8A73808B08}" destId="{BA3D7513-2AAC-4668-AE5C-8164CCE83E1B}" srcOrd="0" destOrd="0" presId="urn:microsoft.com/office/officeart/2005/8/layout/radial1"/>
    <dgm:cxn modelId="{203D17A3-71C5-4A0F-8763-AFC9F8CFCB25}" srcId="{330678AB-0A02-4EAA-BE69-B7A9EDA34C46}" destId="{3E691769-4E7F-4AE5-879D-F1A1CEA62FFA}" srcOrd="2" destOrd="0" parTransId="{19AE9C02-0A47-43A9-A682-95B081D99528}" sibTransId="{4EAB4168-66CF-4C4D-858B-1891F495EF38}"/>
    <dgm:cxn modelId="{B3666866-E464-47E5-9487-1FF5349A0471}" srcId="{8C615C03-DF12-4276-8236-8C8A73808B08}" destId="{3FE8EB69-49C0-4F7D-8474-48808A7FD132}" srcOrd="1" destOrd="0" parTransId="{506DBDE0-B52A-4813-B3D9-DE66E93C01FA}" sibTransId="{144964B9-6B5C-4EDF-8DD2-CEA73AB644A8}"/>
    <dgm:cxn modelId="{12DF6BF6-7BA8-497C-9948-76A577E2BFB2}" srcId="{BC6C6540-92FE-4FD4-BAD2-0F7F4B2C4244}" destId="{5B9AEA05-F9B3-47F5-B96D-B3D77B285CD8}" srcOrd="1" destOrd="0" parTransId="{0EB452F9-5439-43A1-876F-AD3448A0E531}" sibTransId="{7656D0BF-2B6D-415E-A211-9A9095F5E7B1}"/>
    <dgm:cxn modelId="{1B1BC675-14D2-4EF7-9236-133CD05F3A2A}" type="presOf" srcId="{DBBCB42B-F05D-408A-B09E-95EB2E699BFE}" destId="{A914DD20-DA74-4EFA-8D12-BFE67CE8921A}" srcOrd="1" destOrd="0" presId="urn:microsoft.com/office/officeart/2005/8/layout/radial1"/>
    <dgm:cxn modelId="{9D23E88F-4B14-4AE3-A1AF-C3B6E4286547}" type="presOf" srcId="{5B9AEA05-F9B3-47F5-B96D-B3D77B285CD8}" destId="{A1F32E92-4976-4CEA-B2B5-351D1A9220E2}" srcOrd="0" destOrd="0" presId="urn:microsoft.com/office/officeart/2005/8/layout/radial1"/>
    <dgm:cxn modelId="{7E18F661-E6C0-47DF-B020-F96297F99254}" srcId="{8C615C03-DF12-4276-8236-8C8A73808B08}" destId="{F3C25F5F-8AF1-40F2-BC70-AC69717D2523}" srcOrd="0" destOrd="0" parTransId="{876876A7-6668-4009-B2C0-B371B04BD6E9}" sibTransId="{2E9FEDD8-438E-4DB6-9F2B-971A570703F1}"/>
    <dgm:cxn modelId="{5C21FB95-CCC6-414C-A36F-56FC4F56EA25}" srcId="{BC6C6540-92FE-4FD4-BAD2-0F7F4B2C4244}" destId="{2E0EA73E-A402-468B-978E-DC65AEFEA3DD}" srcOrd="3" destOrd="0" parTransId="{E189F032-B3FC-4F5A-A4E7-BA7F6AC56E78}" sibTransId="{49A1489B-479E-4350-8224-6A3E53650E99}"/>
    <dgm:cxn modelId="{6C848136-BC37-4A24-A762-5D3A0F1A8C2E}" srcId="{F633949E-0BB7-4E36-9A30-F68EB0FB7006}" destId="{3385678C-2B6F-4976-8591-CCF2ED2879F6}" srcOrd="0" destOrd="0" parTransId="{E50606D7-8936-4696-9559-A5E90CB2EFCD}" sibTransId="{585A4972-D621-45F5-A1EB-11E97CF064B5}"/>
    <dgm:cxn modelId="{4AC6C9DF-47D5-441D-94B4-E517FCA9815F}" type="presOf" srcId="{E6EAF480-DBB4-4A36-A713-CB2950CD1D47}" destId="{A1F32E92-4976-4CEA-B2B5-351D1A9220E2}" srcOrd="0" destOrd="2" presId="urn:microsoft.com/office/officeart/2005/8/layout/radial1"/>
    <dgm:cxn modelId="{D24F38CC-7AE4-4D5F-B56F-0764CBF14867}" type="presOf" srcId="{AE755AFB-D4DE-4489-A96D-54180D0CF7C1}" destId="{2BBC9825-2630-46F8-A6D7-7D14C13AE14D}" srcOrd="0" destOrd="2" presId="urn:microsoft.com/office/officeart/2005/8/layout/radial1"/>
    <dgm:cxn modelId="{F2F6F360-32A9-4B6A-B94E-47D901A2925E}" srcId="{9A77ACCF-78B7-44C9-91E5-C582A5286E25}" destId="{BC6C6540-92FE-4FD4-BAD2-0F7F4B2C4244}" srcOrd="0" destOrd="0" parTransId="{068A8A81-0F11-4AD6-A652-A2CB80CE6D3A}" sibTransId="{01BF613B-3E23-46CB-9958-A2AD5B15D283}"/>
    <dgm:cxn modelId="{020F0D7F-3BA4-4F07-9617-4D7E24644201}" type="presOf" srcId="{3FE8EB69-49C0-4F7D-8474-48808A7FD132}" destId="{BA3D7513-2AAC-4668-AE5C-8164CCE83E1B}" srcOrd="0" destOrd="2" presId="urn:microsoft.com/office/officeart/2005/8/layout/radial1"/>
    <dgm:cxn modelId="{81ECE6A3-8AEC-4FB7-B102-A11A0B88285B}" type="presOf" srcId="{BC6C6540-92FE-4FD4-BAD2-0F7F4B2C4244}" destId="{785C64C8-485B-4DDE-A7B4-3FD6B7C17D7C}" srcOrd="0" destOrd="0" presId="urn:microsoft.com/office/officeart/2005/8/layout/radial1"/>
    <dgm:cxn modelId="{2AAE5054-33D6-4F65-8204-4193F66780D8}" type="presOf" srcId="{330678AB-0A02-4EAA-BE69-B7A9EDA34C46}" destId="{0E2A6169-6920-4E16-ACCB-22FB3A955D67}" srcOrd="0" destOrd="0" presId="urn:microsoft.com/office/officeart/2005/8/layout/radial1"/>
    <dgm:cxn modelId="{DDA947DE-9128-4654-A494-C9A21AD1E6A8}" type="presOf" srcId="{DBBCB42B-F05D-408A-B09E-95EB2E699BFE}" destId="{A95EE009-3E5A-483B-AD20-A734791F060E}" srcOrd="0" destOrd="0" presId="urn:microsoft.com/office/officeart/2005/8/layout/radial1"/>
    <dgm:cxn modelId="{B796BEB4-03BF-4BD7-98AB-BD9DB7FC0325}" type="presOf" srcId="{3385678C-2B6F-4976-8591-CCF2ED2879F6}" destId="{2BBC9825-2630-46F8-A6D7-7D14C13AE14D}" srcOrd="0" destOrd="1" presId="urn:microsoft.com/office/officeart/2005/8/layout/radial1"/>
    <dgm:cxn modelId="{3EAC68E5-E546-4085-9B7A-50FA80E6F17D}" type="presParOf" srcId="{166E8D21-ED01-4FE3-9181-C0D635ACF0C0}" destId="{785C64C8-485B-4DDE-A7B4-3FD6B7C17D7C}" srcOrd="0" destOrd="0" presId="urn:microsoft.com/office/officeart/2005/8/layout/radial1"/>
    <dgm:cxn modelId="{88742303-50B5-49BA-BDC6-8180C32D99CE}" type="presParOf" srcId="{166E8D21-ED01-4FE3-9181-C0D635ACF0C0}" destId="{24F2F41F-7846-49E8-AB40-ECC78611D11A}" srcOrd="1" destOrd="0" presId="urn:microsoft.com/office/officeart/2005/8/layout/radial1"/>
    <dgm:cxn modelId="{BA46DB8B-D8DA-4AE9-B345-994D90BCAAAE}" type="presParOf" srcId="{24F2F41F-7846-49E8-AB40-ECC78611D11A}" destId="{EAA8172D-C33A-452D-A834-E067E506E528}" srcOrd="0" destOrd="0" presId="urn:microsoft.com/office/officeart/2005/8/layout/radial1"/>
    <dgm:cxn modelId="{37A026A9-24B0-4E8D-84CE-4D632D8EA5D3}" type="presParOf" srcId="{166E8D21-ED01-4FE3-9181-C0D635ACF0C0}" destId="{2BBC9825-2630-46F8-A6D7-7D14C13AE14D}" srcOrd="2" destOrd="0" presId="urn:microsoft.com/office/officeart/2005/8/layout/radial1"/>
    <dgm:cxn modelId="{1A9307D2-E200-4B5D-88BB-E366BE0241A6}" type="presParOf" srcId="{166E8D21-ED01-4FE3-9181-C0D635ACF0C0}" destId="{E9480AA5-2085-47A0-957F-3A5DDF4EAF59}" srcOrd="3" destOrd="0" presId="urn:microsoft.com/office/officeart/2005/8/layout/radial1"/>
    <dgm:cxn modelId="{35B17754-4B7D-446C-BB89-2117E9D1E4F0}" type="presParOf" srcId="{E9480AA5-2085-47A0-957F-3A5DDF4EAF59}" destId="{243722F4-66A4-4846-8DE8-B60D4B31E946}" srcOrd="0" destOrd="0" presId="urn:microsoft.com/office/officeart/2005/8/layout/radial1"/>
    <dgm:cxn modelId="{F4D78E96-4E29-45C2-AFCA-3492A730CED9}" type="presParOf" srcId="{166E8D21-ED01-4FE3-9181-C0D635ACF0C0}" destId="{A1F32E92-4976-4CEA-B2B5-351D1A9220E2}" srcOrd="4" destOrd="0" presId="urn:microsoft.com/office/officeart/2005/8/layout/radial1"/>
    <dgm:cxn modelId="{04AA79BF-F81C-477E-AF52-54A9317171F5}" type="presParOf" srcId="{166E8D21-ED01-4FE3-9181-C0D635ACF0C0}" destId="{CE7DFA75-8A28-4505-8EE6-D61B243CDC66}" srcOrd="5" destOrd="0" presId="urn:microsoft.com/office/officeart/2005/8/layout/radial1"/>
    <dgm:cxn modelId="{229116DE-A0EE-46C1-AA42-FC6EC8D2580D}" type="presParOf" srcId="{CE7DFA75-8A28-4505-8EE6-D61B243CDC66}" destId="{E0488A92-0570-491C-8AED-BE00FEB533DB}" srcOrd="0" destOrd="0" presId="urn:microsoft.com/office/officeart/2005/8/layout/radial1"/>
    <dgm:cxn modelId="{E5675337-DF6F-48CB-B07F-1E4084CE489C}" type="presParOf" srcId="{166E8D21-ED01-4FE3-9181-C0D635ACF0C0}" destId="{0E2A6169-6920-4E16-ACCB-22FB3A955D67}" srcOrd="6" destOrd="0" presId="urn:microsoft.com/office/officeart/2005/8/layout/radial1"/>
    <dgm:cxn modelId="{4352D3D1-A94B-4E4E-B4A2-C3AE1FECE112}" type="presParOf" srcId="{166E8D21-ED01-4FE3-9181-C0D635ACF0C0}" destId="{CF95176B-344A-40C0-83EA-6B7CFC743CD0}" srcOrd="7" destOrd="0" presId="urn:microsoft.com/office/officeart/2005/8/layout/radial1"/>
    <dgm:cxn modelId="{D7C446ED-3F16-46E7-B215-E05A96E1A4BD}" type="presParOf" srcId="{CF95176B-344A-40C0-83EA-6B7CFC743CD0}" destId="{D1FDB343-A214-495C-8B73-2419969B1222}" srcOrd="0" destOrd="0" presId="urn:microsoft.com/office/officeart/2005/8/layout/radial1"/>
    <dgm:cxn modelId="{F6BA52A2-5807-4634-86DA-1F024162285B}" type="presParOf" srcId="{166E8D21-ED01-4FE3-9181-C0D635ACF0C0}" destId="{FDEB20EE-76E0-4ABA-8224-FA7239CE6511}" srcOrd="8" destOrd="0" presId="urn:microsoft.com/office/officeart/2005/8/layout/radial1"/>
    <dgm:cxn modelId="{339AA4EB-5FBF-4D16-AE57-4B8199840CD3}" type="presParOf" srcId="{166E8D21-ED01-4FE3-9181-C0D635ACF0C0}" destId="{A95EE009-3E5A-483B-AD20-A734791F060E}" srcOrd="9" destOrd="0" presId="urn:microsoft.com/office/officeart/2005/8/layout/radial1"/>
    <dgm:cxn modelId="{D9D978B6-FCAA-4D17-AD2C-9DFFEC483663}" type="presParOf" srcId="{A95EE009-3E5A-483B-AD20-A734791F060E}" destId="{A914DD20-DA74-4EFA-8D12-BFE67CE8921A}" srcOrd="0" destOrd="0" presId="urn:microsoft.com/office/officeart/2005/8/layout/radial1"/>
    <dgm:cxn modelId="{E9B8F915-B230-4205-80D6-9929E8E3EB39}" type="presParOf" srcId="{166E8D21-ED01-4FE3-9181-C0D635ACF0C0}" destId="{BA3D7513-2AAC-4668-AE5C-8164CCE83E1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CA465-62DD-47EB-AB73-0F48C64FA8C8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DC26DCD-DC40-45F1-B54F-6A114F008D6C}">
      <dgm:prSet/>
      <dgm:spPr/>
      <dgm:t>
        <a:bodyPr/>
        <a:lstStyle/>
        <a:p>
          <a:pPr rtl="0"/>
          <a:r>
            <a:rPr lang="zh-CN" dirty="0" smtClean="0"/>
            <a:t>核心价值体系</a:t>
          </a:r>
          <a:endParaRPr lang="en-US" dirty="0"/>
        </a:p>
      </dgm:t>
    </dgm:pt>
    <dgm:pt modelId="{3E992B86-B58B-4D54-A99F-FACCFC9EF628}" type="parTrans" cxnId="{A7D029BF-4ABD-4EF8-B10B-E16F6D108B35}">
      <dgm:prSet/>
      <dgm:spPr/>
      <dgm:t>
        <a:bodyPr/>
        <a:lstStyle/>
        <a:p>
          <a:endParaRPr lang="zh-CN" altLang="en-US"/>
        </a:p>
      </dgm:t>
    </dgm:pt>
    <dgm:pt modelId="{F0BF7C21-4A31-44AB-B275-A66E0DB5D800}" type="sibTrans" cxnId="{A7D029BF-4ABD-4EF8-B10B-E16F6D108B35}">
      <dgm:prSet/>
      <dgm:spPr/>
      <dgm:t>
        <a:bodyPr/>
        <a:lstStyle/>
        <a:p>
          <a:endParaRPr lang="zh-CN" altLang="en-US"/>
        </a:p>
      </dgm:t>
    </dgm:pt>
    <dgm:pt modelId="{DCECB636-82D9-4839-BC50-40E94FE6727B}">
      <dgm:prSet/>
      <dgm:spPr/>
      <dgm:t>
        <a:bodyPr/>
        <a:lstStyle/>
        <a:p>
          <a:pPr rtl="0"/>
          <a:r>
            <a:rPr lang="zh-CN" dirty="0" smtClean="0"/>
            <a:t>属性</a:t>
          </a:r>
          <a:endParaRPr lang="en-US" dirty="0"/>
        </a:p>
      </dgm:t>
    </dgm:pt>
    <dgm:pt modelId="{38A3D2EF-C09D-41C5-8B3B-463B5C2DF56A}" type="parTrans" cxnId="{356B014B-3BF2-4A12-A745-042C19E9713B}">
      <dgm:prSet/>
      <dgm:spPr/>
      <dgm:t>
        <a:bodyPr/>
        <a:lstStyle/>
        <a:p>
          <a:endParaRPr lang="zh-CN" altLang="en-US"/>
        </a:p>
      </dgm:t>
    </dgm:pt>
    <dgm:pt modelId="{9474040D-786A-4A18-8FB2-FCAC6130B839}" type="sibTrans" cxnId="{356B014B-3BF2-4A12-A745-042C19E9713B}">
      <dgm:prSet/>
      <dgm:spPr/>
      <dgm:t>
        <a:bodyPr/>
        <a:lstStyle/>
        <a:p>
          <a:endParaRPr lang="zh-CN" altLang="en-US"/>
        </a:p>
      </dgm:t>
    </dgm:pt>
    <dgm:pt modelId="{2DA505DF-FD55-4792-8CBE-FD79CB53F036}">
      <dgm:prSet/>
      <dgm:spPr/>
      <dgm:t>
        <a:bodyPr/>
        <a:lstStyle/>
        <a:p>
          <a:pPr rtl="0"/>
          <a:r>
            <a:rPr lang="zh-CN" dirty="0" smtClean="0"/>
            <a:t>气质</a:t>
          </a:r>
          <a:endParaRPr lang="en-US" dirty="0"/>
        </a:p>
      </dgm:t>
    </dgm:pt>
    <dgm:pt modelId="{71BBC9CE-06BB-4661-B609-54BBD4489D11}" type="parTrans" cxnId="{827CD69B-1E80-4A7C-9D8D-4FDBCC224C59}">
      <dgm:prSet/>
      <dgm:spPr/>
      <dgm:t>
        <a:bodyPr/>
        <a:lstStyle/>
        <a:p>
          <a:endParaRPr lang="zh-CN" altLang="en-US"/>
        </a:p>
      </dgm:t>
    </dgm:pt>
    <dgm:pt modelId="{E19B3D0D-1C5B-4208-BC17-AEF3F699EF28}" type="sibTrans" cxnId="{827CD69B-1E80-4A7C-9D8D-4FDBCC224C59}">
      <dgm:prSet/>
      <dgm:spPr/>
      <dgm:t>
        <a:bodyPr/>
        <a:lstStyle/>
        <a:p>
          <a:endParaRPr lang="zh-CN" altLang="en-US"/>
        </a:p>
      </dgm:t>
    </dgm:pt>
    <dgm:pt modelId="{922016EB-64B1-4D64-B753-8BAD8720A4E5}">
      <dgm:prSet/>
      <dgm:spPr/>
      <dgm:t>
        <a:bodyPr/>
        <a:lstStyle/>
        <a:p>
          <a:pPr rtl="0"/>
          <a:r>
            <a:rPr lang="zh-CN" altLang="en-US" dirty="0" smtClean="0"/>
            <a:t>审美</a:t>
          </a:r>
          <a:endParaRPr lang="en-US" dirty="0"/>
        </a:p>
      </dgm:t>
    </dgm:pt>
    <dgm:pt modelId="{30659014-DC00-4762-912C-9CC80EB6AB16}" type="parTrans" cxnId="{38E6525E-90AE-402F-BC99-1648C5D812BC}">
      <dgm:prSet/>
      <dgm:spPr/>
      <dgm:t>
        <a:bodyPr/>
        <a:lstStyle/>
        <a:p>
          <a:endParaRPr lang="zh-CN" altLang="en-US"/>
        </a:p>
      </dgm:t>
    </dgm:pt>
    <dgm:pt modelId="{CC8C865E-C958-474B-B500-4B3D4E1BEB64}" type="sibTrans" cxnId="{38E6525E-90AE-402F-BC99-1648C5D812BC}">
      <dgm:prSet/>
      <dgm:spPr/>
      <dgm:t>
        <a:bodyPr/>
        <a:lstStyle/>
        <a:p>
          <a:endParaRPr lang="zh-CN" altLang="en-US"/>
        </a:p>
      </dgm:t>
    </dgm:pt>
    <dgm:pt modelId="{19044BB8-ED18-46A8-B095-41EC7D819689}">
      <dgm:prSet/>
      <dgm:spPr/>
      <dgm:t>
        <a:bodyPr/>
        <a:lstStyle/>
        <a:p>
          <a:pPr rtl="0"/>
          <a:r>
            <a:rPr lang="zh-CN" altLang="en-US" dirty="0" smtClean="0"/>
            <a:t>态度</a:t>
          </a:r>
          <a:endParaRPr lang="zh-CN" dirty="0"/>
        </a:p>
      </dgm:t>
    </dgm:pt>
    <dgm:pt modelId="{BA8415BE-A59D-40BD-8AEE-B98B8E9ADEBA}" type="parTrans" cxnId="{1DD2374E-9C82-403F-A1E0-10D09016197C}">
      <dgm:prSet/>
      <dgm:spPr/>
      <dgm:t>
        <a:bodyPr/>
        <a:lstStyle/>
        <a:p>
          <a:endParaRPr lang="zh-CN" altLang="en-US"/>
        </a:p>
      </dgm:t>
    </dgm:pt>
    <dgm:pt modelId="{AA447CB9-FF15-4FE4-A183-732713B32ED4}" type="sibTrans" cxnId="{1DD2374E-9C82-403F-A1E0-10D09016197C}">
      <dgm:prSet/>
      <dgm:spPr/>
      <dgm:t>
        <a:bodyPr/>
        <a:lstStyle/>
        <a:p>
          <a:endParaRPr lang="zh-CN" altLang="en-US"/>
        </a:p>
      </dgm:t>
    </dgm:pt>
    <dgm:pt modelId="{F5C4B589-4379-4EDE-B772-81F7A3B97D8B}">
      <dgm:prSet/>
      <dgm:spPr/>
      <dgm:t>
        <a:bodyPr/>
        <a:lstStyle/>
        <a:p>
          <a:pPr rtl="0"/>
          <a:r>
            <a:rPr lang="zh-CN" altLang="en-US" dirty="0" smtClean="0"/>
            <a:t>档次</a:t>
          </a:r>
          <a:endParaRPr lang="zh-CN" dirty="0"/>
        </a:p>
      </dgm:t>
    </dgm:pt>
    <dgm:pt modelId="{884E4DC6-7D9A-4636-87BE-262A45D0B0AD}" type="parTrans" cxnId="{B01A5EC5-4D58-487B-8868-E41740756C4A}">
      <dgm:prSet/>
      <dgm:spPr/>
    </dgm:pt>
    <dgm:pt modelId="{7D558624-62EE-40FB-A320-576194374237}" type="sibTrans" cxnId="{B01A5EC5-4D58-487B-8868-E41740756C4A}">
      <dgm:prSet/>
      <dgm:spPr/>
    </dgm:pt>
    <dgm:pt modelId="{CDAE7D2D-E76D-477D-8917-06EB615D38DF}" type="pres">
      <dgm:prSet presAssocID="{891CA465-62DD-47EB-AB73-0F48C64FA8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6813952-7743-4C62-BACE-8E920F100B37}" type="pres">
      <dgm:prSet presAssocID="{FDC26DCD-DC40-45F1-B54F-6A114F008D6C}" presName="hierRoot1" presStyleCnt="0"/>
      <dgm:spPr/>
    </dgm:pt>
    <dgm:pt modelId="{3D224270-33AF-4794-8EA4-5F9D98B46387}" type="pres">
      <dgm:prSet presAssocID="{FDC26DCD-DC40-45F1-B54F-6A114F008D6C}" presName="composite" presStyleCnt="0"/>
      <dgm:spPr/>
    </dgm:pt>
    <dgm:pt modelId="{2DB17147-2857-4DC0-A2CA-FC74F2261148}" type="pres">
      <dgm:prSet presAssocID="{FDC26DCD-DC40-45F1-B54F-6A114F008D6C}" presName="background" presStyleLbl="node0" presStyleIdx="0" presStyleCnt="1"/>
      <dgm:spPr/>
    </dgm:pt>
    <dgm:pt modelId="{BC4C0844-5EFE-4FEC-99E3-4EF670DD9372}" type="pres">
      <dgm:prSet presAssocID="{FDC26DCD-DC40-45F1-B54F-6A114F008D6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75C9EC-C095-441C-A59D-2F677C2F4CD8}" type="pres">
      <dgm:prSet presAssocID="{FDC26DCD-DC40-45F1-B54F-6A114F008D6C}" presName="hierChild2" presStyleCnt="0"/>
      <dgm:spPr/>
    </dgm:pt>
    <dgm:pt modelId="{D63B773B-6501-4566-9715-3915ADC57218}" type="pres">
      <dgm:prSet presAssocID="{38A3D2EF-C09D-41C5-8B3B-463B5C2DF56A}" presName="Name10" presStyleLbl="parChTrans1D2" presStyleIdx="0" presStyleCnt="5"/>
      <dgm:spPr/>
      <dgm:t>
        <a:bodyPr/>
        <a:lstStyle/>
        <a:p>
          <a:endParaRPr lang="zh-CN" altLang="en-US"/>
        </a:p>
      </dgm:t>
    </dgm:pt>
    <dgm:pt modelId="{011C8A49-4479-49AE-863F-73F8D104B1C1}" type="pres">
      <dgm:prSet presAssocID="{DCECB636-82D9-4839-BC50-40E94FE6727B}" presName="hierRoot2" presStyleCnt="0"/>
      <dgm:spPr/>
    </dgm:pt>
    <dgm:pt modelId="{42168DFF-1F2A-469C-8208-D464BD5D0F9A}" type="pres">
      <dgm:prSet presAssocID="{DCECB636-82D9-4839-BC50-40E94FE6727B}" presName="composite2" presStyleCnt="0"/>
      <dgm:spPr/>
    </dgm:pt>
    <dgm:pt modelId="{C13FA88D-C93D-4780-B141-732329D8373C}" type="pres">
      <dgm:prSet presAssocID="{DCECB636-82D9-4839-BC50-40E94FE6727B}" presName="background2" presStyleLbl="node2" presStyleIdx="0" presStyleCnt="5"/>
      <dgm:spPr/>
    </dgm:pt>
    <dgm:pt modelId="{85BDCDD1-BBCD-4393-88E0-7071592E9F3E}" type="pres">
      <dgm:prSet presAssocID="{DCECB636-82D9-4839-BC50-40E94FE6727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206183E-2B76-43AB-8E49-1C13759746D6}" type="pres">
      <dgm:prSet presAssocID="{DCECB636-82D9-4839-BC50-40E94FE6727B}" presName="hierChild3" presStyleCnt="0"/>
      <dgm:spPr/>
    </dgm:pt>
    <dgm:pt modelId="{A904FAE7-688B-43B1-9895-DB927ADF2586}" type="pres">
      <dgm:prSet presAssocID="{71BBC9CE-06BB-4661-B609-54BBD4489D11}" presName="Name10" presStyleLbl="parChTrans1D2" presStyleIdx="1" presStyleCnt="5"/>
      <dgm:spPr/>
      <dgm:t>
        <a:bodyPr/>
        <a:lstStyle/>
        <a:p>
          <a:endParaRPr lang="zh-CN" altLang="en-US"/>
        </a:p>
      </dgm:t>
    </dgm:pt>
    <dgm:pt modelId="{B58DE984-CF5D-491C-9A0D-34C9991D7D00}" type="pres">
      <dgm:prSet presAssocID="{2DA505DF-FD55-4792-8CBE-FD79CB53F036}" presName="hierRoot2" presStyleCnt="0"/>
      <dgm:spPr/>
    </dgm:pt>
    <dgm:pt modelId="{C55FE389-172E-4A3D-AF45-32147F829DCC}" type="pres">
      <dgm:prSet presAssocID="{2DA505DF-FD55-4792-8CBE-FD79CB53F036}" presName="composite2" presStyleCnt="0"/>
      <dgm:spPr/>
    </dgm:pt>
    <dgm:pt modelId="{416B2B37-F059-4F0C-9A84-563575ED0200}" type="pres">
      <dgm:prSet presAssocID="{2DA505DF-FD55-4792-8CBE-FD79CB53F036}" presName="background2" presStyleLbl="node2" presStyleIdx="1" presStyleCnt="5"/>
      <dgm:spPr/>
    </dgm:pt>
    <dgm:pt modelId="{BAF9C8C0-BB62-4C55-A087-900E646FE6E0}" type="pres">
      <dgm:prSet presAssocID="{2DA505DF-FD55-4792-8CBE-FD79CB53F036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1EB8B1-716D-4B32-9470-3FABB357D332}" type="pres">
      <dgm:prSet presAssocID="{2DA505DF-FD55-4792-8CBE-FD79CB53F036}" presName="hierChild3" presStyleCnt="0"/>
      <dgm:spPr/>
    </dgm:pt>
    <dgm:pt modelId="{E7AF8BC2-4FEA-4B54-9BF1-FCD07B9E07A8}" type="pres">
      <dgm:prSet presAssocID="{30659014-DC00-4762-912C-9CC80EB6AB16}" presName="Name10" presStyleLbl="parChTrans1D2" presStyleIdx="2" presStyleCnt="5"/>
      <dgm:spPr/>
      <dgm:t>
        <a:bodyPr/>
        <a:lstStyle/>
        <a:p>
          <a:endParaRPr lang="zh-CN" altLang="en-US"/>
        </a:p>
      </dgm:t>
    </dgm:pt>
    <dgm:pt modelId="{80AA6A87-22AA-433D-AF49-FAA2FC785DB1}" type="pres">
      <dgm:prSet presAssocID="{922016EB-64B1-4D64-B753-8BAD8720A4E5}" presName="hierRoot2" presStyleCnt="0"/>
      <dgm:spPr/>
    </dgm:pt>
    <dgm:pt modelId="{4D0CC19A-9891-4A93-9FA6-D1F72406B293}" type="pres">
      <dgm:prSet presAssocID="{922016EB-64B1-4D64-B753-8BAD8720A4E5}" presName="composite2" presStyleCnt="0"/>
      <dgm:spPr/>
    </dgm:pt>
    <dgm:pt modelId="{A9C69255-8B3E-48A7-9224-6FCEAB4E842A}" type="pres">
      <dgm:prSet presAssocID="{922016EB-64B1-4D64-B753-8BAD8720A4E5}" presName="background2" presStyleLbl="node2" presStyleIdx="2" presStyleCnt="5"/>
      <dgm:spPr/>
    </dgm:pt>
    <dgm:pt modelId="{5534478B-AB9C-4506-A8BE-B2203470769D}" type="pres">
      <dgm:prSet presAssocID="{922016EB-64B1-4D64-B753-8BAD8720A4E5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5D83D0-7855-4D54-B00E-16A18E1E3D98}" type="pres">
      <dgm:prSet presAssocID="{922016EB-64B1-4D64-B753-8BAD8720A4E5}" presName="hierChild3" presStyleCnt="0"/>
      <dgm:spPr/>
    </dgm:pt>
    <dgm:pt modelId="{F2EFDF61-84B2-4B37-9EB6-DA63A6F6AF92}" type="pres">
      <dgm:prSet presAssocID="{BA8415BE-A59D-40BD-8AEE-B98B8E9ADEBA}" presName="Name10" presStyleLbl="parChTrans1D2" presStyleIdx="3" presStyleCnt="5"/>
      <dgm:spPr/>
      <dgm:t>
        <a:bodyPr/>
        <a:lstStyle/>
        <a:p>
          <a:endParaRPr lang="zh-CN" altLang="en-US"/>
        </a:p>
      </dgm:t>
    </dgm:pt>
    <dgm:pt modelId="{B8634317-EF63-41C2-A10C-594BC90B18B7}" type="pres">
      <dgm:prSet presAssocID="{19044BB8-ED18-46A8-B095-41EC7D819689}" presName="hierRoot2" presStyleCnt="0"/>
      <dgm:spPr/>
    </dgm:pt>
    <dgm:pt modelId="{01F3631F-E868-423B-AB9A-24EA56ABEEDF}" type="pres">
      <dgm:prSet presAssocID="{19044BB8-ED18-46A8-B095-41EC7D819689}" presName="composite2" presStyleCnt="0"/>
      <dgm:spPr/>
    </dgm:pt>
    <dgm:pt modelId="{D770AC7A-3430-41AB-8E8C-6CBD7250C1F0}" type="pres">
      <dgm:prSet presAssocID="{19044BB8-ED18-46A8-B095-41EC7D819689}" presName="background2" presStyleLbl="node2" presStyleIdx="3" presStyleCnt="5"/>
      <dgm:spPr/>
    </dgm:pt>
    <dgm:pt modelId="{5CFD7778-1D19-4DF8-80F4-2171BE53EA26}" type="pres">
      <dgm:prSet presAssocID="{19044BB8-ED18-46A8-B095-41EC7D819689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F864BD-67D2-4F1F-8D93-2348A1600D91}" type="pres">
      <dgm:prSet presAssocID="{19044BB8-ED18-46A8-B095-41EC7D819689}" presName="hierChild3" presStyleCnt="0"/>
      <dgm:spPr/>
    </dgm:pt>
    <dgm:pt modelId="{AC2D33AC-9B15-4B21-9379-C2D413F5B43F}" type="pres">
      <dgm:prSet presAssocID="{884E4DC6-7D9A-4636-87BE-262A45D0B0AD}" presName="Name10" presStyleLbl="parChTrans1D2" presStyleIdx="4" presStyleCnt="5"/>
      <dgm:spPr/>
    </dgm:pt>
    <dgm:pt modelId="{5DF717AC-185A-408A-A229-4EB303B74A3E}" type="pres">
      <dgm:prSet presAssocID="{F5C4B589-4379-4EDE-B772-81F7A3B97D8B}" presName="hierRoot2" presStyleCnt="0"/>
      <dgm:spPr/>
    </dgm:pt>
    <dgm:pt modelId="{AEDE0187-5B09-4E86-9DA4-7DF13FC8AFD2}" type="pres">
      <dgm:prSet presAssocID="{F5C4B589-4379-4EDE-B772-81F7A3B97D8B}" presName="composite2" presStyleCnt="0"/>
      <dgm:spPr/>
    </dgm:pt>
    <dgm:pt modelId="{E91A4336-8941-4470-BE64-D666C7F43BEC}" type="pres">
      <dgm:prSet presAssocID="{F5C4B589-4379-4EDE-B772-81F7A3B97D8B}" presName="background2" presStyleLbl="node2" presStyleIdx="4" presStyleCnt="5"/>
      <dgm:spPr/>
    </dgm:pt>
    <dgm:pt modelId="{C04CDB1B-8DB0-40C1-92D2-D82C307752F8}" type="pres">
      <dgm:prSet presAssocID="{F5C4B589-4379-4EDE-B772-81F7A3B97D8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2FAA5C-FBA6-4B42-9396-FE83DBB7EDFE}" type="pres">
      <dgm:prSet presAssocID="{F5C4B589-4379-4EDE-B772-81F7A3B97D8B}" presName="hierChild3" presStyleCnt="0"/>
      <dgm:spPr/>
    </dgm:pt>
  </dgm:ptLst>
  <dgm:cxnLst>
    <dgm:cxn modelId="{3B71993F-2BA2-49BF-BCB1-74782023CF7F}" type="presOf" srcId="{30659014-DC00-4762-912C-9CC80EB6AB16}" destId="{E7AF8BC2-4FEA-4B54-9BF1-FCD07B9E07A8}" srcOrd="0" destOrd="0" presId="urn:microsoft.com/office/officeart/2005/8/layout/hierarchy1"/>
    <dgm:cxn modelId="{02C72AD2-3F27-4347-B964-6E398DC189B9}" type="presOf" srcId="{38A3D2EF-C09D-41C5-8B3B-463B5C2DF56A}" destId="{D63B773B-6501-4566-9715-3915ADC57218}" srcOrd="0" destOrd="0" presId="urn:microsoft.com/office/officeart/2005/8/layout/hierarchy1"/>
    <dgm:cxn modelId="{B840A2BF-9827-43CF-9F28-A78123C1AA99}" type="presOf" srcId="{FDC26DCD-DC40-45F1-B54F-6A114F008D6C}" destId="{BC4C0844-5EFE-4FEC-99E3-4EF670DD9372}" srcOrd="0" destOrd="0" presId="urn:microsoft.com/office/officeart/2005/8/layout/hierarchy1"/>
    <dgm:cxn modelId="{0B872BA8-1072-4CA0-B47E-3F15CED2C51A}" type="presOf" srcId="{F5C4B589-4379-4EDE-B772-81F7A3B97D8B}" destId="{C04CDB1B-8DB0-40C1-92D2-D82C307752F8}" srcOrd="0" destOrd="0" presId="urn:microsoft.com/office/officeart/2005/8/layout/hierarchy1"/>
    <dgm:cxn modelId="{A7D029BF-4ABD-4EF8-B10B-E16F6D108B35}" srcId="{891CA465-62DD-47EB-AB73-0F48C64FA8C8}" destId="{FDC26DCD-DC40-45F1-B54F-6A114F008D6C}" srcOrd="0" destOrd="0" parTransId="{3E992B86-B58B-4D54-A99F-FACCFC9EF628}" sibTransId="{F0BF7C21-4A31-44AB-B275-A66E0DB5D800}"/>
    <dgm:cxn modelId="{1E1598DB-78EA-4540-958D-B330258C6F66}" type="presOf" srcId="{884E4DC6-7D9A-4636-87BE-262A45D0B0AD}" destId="{AC2D33AC-9B15-4B21-9379-C2D413F5B43F}" srcOrd="0" destOrd="0" presId="urn:microsoft.com/office/officeart/2005/8/layout/hierarchy1"/>
    <dgm:cxn modelId="{72E6223A-D2F4-46F4-B9C9-EE25F0E85D07}" type="presOf" srcId="{19044BB8-ED18-46A8-B095-41EC7D819689}" destId="{5CFD7778-1D19-4DF8-80F4-2171BE53EA26}" srcOrd="0" destOrd="0" presId="urn:microsoft.com/office/officeart/2005/8/layout/hierarchy1"/>
    <dgm:cxn modelId="{356B014B-3BF2-4A12-A745-042C19E9713B}" srcId="{FDC26DCD-DC40-45F1-B54F-6A114F008D6C}" destId="{DCECB636-82D9-4839-BC50-40E94FE6727B}" srcOrd="0" destOrd="0" parTransId="{38A3D2EF-C09D-41C5-8B3B-463B5C2DF56A}" sibTransId="{9474040D-786A-4A18-8FB2-FCAC6130B839}"/>
    <dgm:cxn modelId="{88339FC1-7B1F-4138-A0BC-EEFED865D813}" type="presOf" srcId="{2DA505DF-FD55-4792-8CBE-FD79CB53F036}" destId="{BAF9C8C0-BB62-4C55-A087-900E646FE6E0}" srcOrd="0" destOrd="0" presId="urn:microsoft.com/office/officeart/2005/8/layout/hierarchy1"/>
    <dgm:cxn modelId="{784DEDB5-15DC-4A66-A24A-0D538E35D844}" type="presOf" srcId="{DCECB636-82D9-4839-BC50-40E94FE6727B}" destId="{85BDCDD1-BBCD-4393-88E0-7071592E9F3E}" srcOrd="0" destOrd="0" presId="urn:microsoft.com/office/officeart/2005/8/layout/hierarchy1"/>
    <dgm:cxn modelId="{C3681A3F-488F-4BCA-8EC9-0102AA8C7F17}" type="presOf" srcId="{71BBC9CE-06BB-4661-B609-54BBD4489D11}" destId="{A904FAE7-688B-43B1-9895-DB927ADF2586}" srcOrd="0" destOrd="0" presId="urn:microsoft.com/office/officeart/2005/8/layout/hierarchy1"/>
    <dgm:cxn modelId="{6D56A805-490E-4B43-83DD-2815AE4E88C7}" type="presOf" srcId="{922016EB-64B1-4D64-B753-8BAD8720A4E5}" destId="{5534478B-AB9C-4506-A8BE-B2203470769D}" srcOrd="0" destOrd="0" presId="urn:microsoft.com/office/officeart/2005/8/layout/hierarchy1"/>
    <dgm:cxn modelId="{E8A3EF03-E429-405F-81BB-CB0157F8092E}" type="presOf" srcId="{891CA465-62DD-47EB-AB73-0F48C64FA8C8}" destId="{CDAE7D2D-E76D-477D-8917-06EB615D38DF}" srcOrd="0" destOrd="0" presId="urn:microsoft.com/office/officeart/2005/8/layout/hierarchy1"/>
    <dgm:cxn modelId="{B01A5EC5-4D58-487B-8868-E41740756C4A}" srcId="{FDC26DCD-DC40-45F1-B54F-6A114F008D6C}" destId="{F5C4B589-4379-4EDE-B772-81F7A3B97D8B}" srcOrd="4" destOrd="0" parTransId="{884E4DC6-7D9A-4636-87BE-262A45D0B0AD}" sibTransId="{7D558624-62EE-40FB-A320-576194374237}"/>
    <dgm:cxn modelId="{7A73F1BB-4B9D-4C33-B8D7-B7E71B786D19}" type="presOf" srcId="{BA8415BE-A59D-40BD-8AEE-B98B8E9ADEBA}" destId="{F2EFDF61-84B2-4B37-9EB6-DA63A6F6AF92}" srcOrd="0" destOrd="0" presId="urn:microsoft.com/office/officeart/2005/8/layout/hierarchy1"/>
    <dgm:cxn modelId="{1DD2374E-9C82-403F-A1E0-10D09016197C}" srcId="{FDC26DCD-DC40-45F1-B54F-6A114F008D6C}" destId="{19044BB8-ED18-46A8-B095-41EC7D819689}" srcOrd="3" destOrd="0" parTransId="{BA8415BE-A59D-40BD-8AEE-B98B8E9ADEBA}" sibTransId="{AA447CB9-FF15-4FE4-A183-732713B32ED4}"/>
    <dgm:cxn modelId="{38E6525E-90AE-402F-BC99-1648C5D812BC}" srcId="{FDC26DCD-DC40-45F1-B54F-6A114F008D6C}" destId="{922016EB-64B1-4D64-B753-8BAD8720A4E5}" srcOrd="2" destOrd="0" parTransId="{30659014-DC00-4762-912C-9CC80EB6AB16}" sibTransId="{CC8C865E-C958-474B-B500-4B3D4E1BEB64}"/>
    <dgm:cxn modelId="{827CD69B-1E80-4A7C-9D8D-4FDBCC224C59}" srcId="{FDC26DCD-DC40-45F1-B54F-6A114F008D6C}" destId="{2DA505DF-FD55-4792-8CBE-FD79CB53F036}" srcOrd="1" destOrd="0" parTransId="{71BBC9CE-06BB-4661-B609-54BBD4489D11}" sibTransId="{E19B3D0D-1C5B-4208-BC17-AEF3F699EF28}"/>
    <dgm:cxn modelId="{9B6D6312-9D1B-43BD-B7EE-C7FDEBC359D5}" type="presParOf" srcId="{CDAE7D2D-E76D-477D-8917-06EB615D38DF}" destId="{96813952-7743-4C62-BACE-8E920F100B37}" srcOrd="0" destOrd="0" presId="urn:microsoft.com/office/officeart/2005/8/layout/hierarchy1"/>
    <dgm:cxn modelId="{BECEA3EB-A81E-4037-B850-6A7F11E1D7F3}" type="presParOf" srcId="{96813952-7743-4C62-BACE-8E920F100B37}" destId="{3D224270-33AF-4794-8EA4-5F9D98B46387}" srcOrd="0" destOrd="0" presId="urn:microsoft.com/office/officeart/2005/8/layout/hierarchy1"/>
    <dgm:cxn modelId="{8C10562B-B9DC-4BF5-ACF9-F822DA460A92}" type="presParOf" srcId="{3D224270-33AF-4794-8EA4-5F9D98B46387}" destId="{2DB17147-2857-4DC0-A2CA-FC74F2261148}" srcOrd="0" destOrd="0" presId="urn:microsoft.com/office/officeart/2005/8/layout/hierarchy1"/>
    <dgm:cxn modelId="{0E30EA1E-F8F7-4199-8E53-5E3B9E094DF2}" type="presParOf" srcId="{3D224270-33AF-4794-8EA4-5F9D98B46387}" destId="{BC4C0844-5EFE-4FEC-99E3-4EF670DD9372}" srcOrd="1" destOrd="0" presId="urn:microsoft.com/office/officeart/2005/8/layout/hierarchy1"/>
    <dgm:cxn modelId="{5C39661C-9783-4F09-9B2E-0FD088B22CA1}" type="presParOf" srcId="{96813952-7743-4C62-BACE-8E920F100B37}" destId="{3C75C9EC-C095-441C-A59D-2F677C2F4CD8}" srcOrd="1" destOrd="0" presId="urn:microsoft.com/office/officeart/2005/8/layout/hierarchy1"/>
    <dgm:cxn modelId="{35C3616D-8225-418A-B760-168A33DB7AB2}" type="presParOf" srcId="{3C75C9EC-C095-441C-A59D-2F677C2F4CD8}" destId="{D63B773B-6501-4566-9715-3915ADC57218}" srcOrd="0" destOrd="0" presId="urn:microsoft.com/office/officeart/2005/8/layout/hierarchy1"/>
    <dgm:cxn modelId="{A7896154-43CD-442E-9AFF-10B4B24D5006}" type="presParOf" srcId="{3C75C9EC-C095-441C-A59D-2F677C2F4CD8}" destId="{011C8A49-4479-49AE-863F-73F8D104B1C1}" srcOrd="1" destOrd="0" presId="urn:microsoft.com/office/officeart/2005/8/layout/hierarchy1"/>
    <dgm:cxn modelId="{E5EE2689-AE1A-4E3C-80CA-6C971499AEF5}" type="presParOf" srcId="{011C8A49-4479-49AE-863F-73F8D104B1C1}" destId="{42168DFF-1F2A-469C-8208-D464BD5D0F9A}" srcOrd="0" destOrd="0" presId="urn:microsoft.com/office/officeart/2005/8/layout/hierarchy1"/>
    <dgm:cxn modelId="{24A6F759-936E-49A2-94A7-2E513576AAFE}" type="presParOf" srcId="{42168DFF-1F2A-469C-8208-D464BD5D0F9A}" destId="{C13FA88D-C93D-4780-B141-732329D8373C}" srcOrd="0" destOrd="0" presId="urn:microsoft.com/office/officeart/2005/8/layout/hierarchy1"/>
    <dgm:cxn modelId="{4CCB9B34-65FA-4B32-9AE3-CC5EB8AD1C33}" type="presParOf" srcId="{42168DFF-1F2A-469C-8208-D464BD5D0F9A}" destId="{85BDCDD1-BBCD-4393-88E0-7071592E9F3E}" srcOrd="1" destOrd="0" presId="urn:microsoft.com/office/officeart/2005/8/layout/hierarchy1"/>
    <dgm:cxn modelId="{7F2E4425-6D45-438B-8426-C4181FCCB053}" type="presParOf" srcId="{011C8A49-4479-49AE-863F-73F8D104B1C1}" destId="{D206183E-2B76-43AB-8E49-1C13759746D6}" srcOrd="1" destOrd="0" presId="urn:microsoft.com/office/officeart/2005/8/layout/hierarchy1"/>
    <dgm:cxn modelId="{6C59E32D-8239-4477-BB22-1CFFAE78435A}" type="presParOf" srcId="{3C75C9EC-C095-441C-A59D-2F677C2F4CD8}" destId="{A904FAE7-688B-43B1-9895-DB927ADF2586}" srcOrd="2" destOrd="0" presId="urn:microsoft.com/office/officeart/2005/8/layout/hierarchy1"/>
    <dgm:cxn modelId="{3B1170C9-4B13-49A0-AD48-4590D43C2C3D}" type="presParOf" srcId="{3C75C9EC-C095-441C-A59D-2F677C2F4CD8}" destId="{B58DE984-CF5D-491C-9A0D-34C9991D7D00}" srcOrd="3" destOrd="0" presId="urn:microsoft.com/office/officeart/2005/8/layout/hierarchy1"/>
    <dgm:cxn modelId="{E34A3FFE-50FC-4594-8475-08BA8AE839ED}" type="presParOf" srcId="{B58DE984-CF5D-491C-9A0D-34C9991D7D00}" destId="{C55FE389-172E-4A3D-AF45-32147F829DCC}" srcOrd="0" destOrd="0" presId="urn:microsoft.com/office/officeart/2005/8/layout/hierarchy1"/>
    <dgm:cxn modelId="{D315366E-46B5-47CB-869C-3892B7D21F82}" type="presParOf" srcId="{C55FE389-172E-4A3D-AF45-32147F829DCC}" destId="{416B2B37-F059-4F0C-9A84-563575ED0200}" srcOrd="0" destOrd="0" presId="urn:microsoft.com/office/officeart/2005/8/layout/hierarchy1"/>
    <dgm:cxn modelId="{2D2703C9-65B4-4521-9BB4-295338351F1F}" type="presParOf" srcId="{C55FE389-172E-4A3D-AF45-32147F829DCC}" destId="{BAF9C8C0-BB62-4C55-A087-900E646FE6E0}" srcOrd="1" destOrd="0" presId="urn:microsoft.com/office/officeart/2005/8/layout/hierarchy1"/>
    <dgm:cxn modelId="{07CF949B-FF27-47FE-9005-66EF855A8FDC}" type="presParOf" srcId="{B58DE984-CF5D-491C-9A0D-34C9991D7D00}" destId="{5B1EB8B1-716D-4B32-9470-3FABB357D332}" srcOrd="1" destOrd="0" presId="urn:microsoft.com/office/officeart/2005/8/layout/hierarchy1"/>
    <dgm:cxn modelId="{E1C1B98A-B0AB-4059-B689-32F78F199C88}" type="presParOf" srcId="{3C75C9EC-C095-441C-A59D-2F677C2F4CD8}" destId="{E7AF8BC2-4FEA-4B54-9BF1-FCD07B9E07A8}" srcOrd="4" destOrd="0" presId="urn:microsoft.com/office/officeart/2005/8/layout/hierarchy1"/>
    <dgm:cxn modelId="{2FE1D700-D28C-4F52-9596-EC45C268854C}" type="presParOf" srcId="{3C75C9EC-C095-441C-A59D-2F677C2F4CD8}" destId="{80AA6A87-22AA-433D-AF49-FAA2FC785DB1}" srcOrd="5" destOrd="0" presId="urn:microsoft.com/office/officeart/2005/8/layout/hierarchy1"/>
    <dgm:cxn modelId="{A33A2F86-A310-4B14-BF5C-EFF7754C0ACC}" type="presParOf" srcId="{80AA6A87-22AA-433D-AF49-FAA2FC785DB1}" destId="{4D0CC19A-9891-4A93-9FA6-D1F72406B293}" srcOrd="0" destOrd="0" presId="urn:microsoft.com/office/officeart/2005/8/layout/hierarchy1"/>
    <dgm:cxn modelId="{BA7FE3A7-9E85-4F19-B636-606BF618A4D9}" type="presParOf" srcId="{4D0CC19A-9891-4A93-9FA6-D1F72406B293}" destId="{A9C69255-8B3E-48A7-9224-6FCEAB4E842A}" srcOrd="0" destOrd="0" presId="urn:microsoft.com/office/officeart/2005/8/layout/hierarchy1"/>
    <dgm:cxn modelId="{E19037D4-E882-45A6-9CC6-24D92298A289}" type="presParOf" srcId="{4D0CC19A-9891-4A93-9FA6-D1F72406B293}" destId="{5534478B-AB9C-4506-A8BE-B2203470769D}" srcOrd="1" destOrd="0" presId="urn:microsoft.com/office/officeart/2005/8/layout/hierarchy1"/>
    <dgm:cxn modelId="{F7B7F119-9241-4A1D-83F3-2EDE453A5EFC}" type="presParOf" srcId="{80AA6A87-22AA-433D-AF49-FAA2FC785DB1}" destId="{AC5D83D0-7855-4D54-B00E-16A18E1E3D98}" srcOrd="1" destOrd="0" presId="urn:microsoft.com/office/officeart/2005/8/layout/hierarchy1"/>
    <dgm:cxn modelId="{4D6ECB88-1BD0-41D9-80B2-DC7D0B4A73A4}" type="presParOf" srcId="{3C75C9EC-C095-441C-A59D-2F677C2F4CD8}" destId="{F2EFDF61-84B2-4B37-9EB6-DA63A6F6AF92}" srcOrd="6" destOrd="0" presId="urn:microsoft.com/office/officeart/2005/8/layout/hierarchy1"/>
    <dgm:cxn modelId="{504DC938-DD5E-4CB0-B4FA-8C044C932E8F}" type="presParOf" srcId="{3C75C9EC-C095-441C-A59D-2F677C2F4CD8}" destId="{B8634317-EF63-41C2-A10C-594BC90B18B7}" srcOrd="7" destOrd="0" presId="urn:microsoft.com/office/officeart/2005/8/layout/hierarchy1"/>
    <dgm:cxn modelId="{701A10F2-2A46-4593-BC32-A370D7C64110}" type="presParOf" srcId="{B8634317-EF63-41C2-A10C-594BC90B18B7}" destId="{01F3631F-E868-423B-AB9A-24EA56ABEEDF}" srcOrd="0" destOrd="0" presId="urn:microsoft.com/office/officeart/2005/8/layout/hierarchy1"/>
    <dgm:cxn modelId="{BB988C31-DFD7-4D4C-817C-5BA941F129B4}" type="presParOf" srcId="{01F3631F-E868-423B-AB9A-24EA56ABEEDF}" destId="{D770AC7A-3430-41AB-8E8C-6CBD7250C1F0}" srcOrd="0" destOrd="0" presId="urn:microsoft.com/office/officeart/2005/8/layout/hierarchy1"/>
    <dgm:cxn modelId="{1C59467F-CE42-4BBF-B346-96DF01316F85}" type="presParOf" srcId="{01F3631F-E868-423B-AB9A-24EA56ABEEDF}" destId="{5CFD7778-1D19-4DF8-80F4-2171BE53EA26}" srcOrd="1" destOrd="0" presId="urn:microsoft.com/office/officeart/2005/8/layout/hierarchy1"/>
    <dgm:cxn modelId="{04001683-42B4-4A8A-BAA8-C58FF2F8CCD9}" type="presParOf" srcId="{B8634317-EF63-41C2-A10C-594BC90B18B7}" destId="{F6F864BD-67D2-4F1F-8D93-2348A1600D91}" srcOrd="1" destOrd="0" presId="urn:microsoft.com/office/officeart/2005/8/layout/hierarchy1"/>
    <dgm:cxn modelId="{65FE18E5-87DB-446B-B8F6-D3E058781E0D}" type="presParOf" srcId="{3C75C9EC-C095-441C-A59D-2F677C2F4CD8}" destId="{AC2D33AC-9B15-4B21-9379-C2D413F5B43F}" srcOrd="8" destOrd="0" presId="urn:microsoft.com/office/officeart/2005/8/layout/hierarchy1"/>
    <dgm:cxn modelId="{0445BF63-80E6-4E67-8AE4-0057EACA45CC}" type="presParOf" srcId="{3C75C9EC-C095-441C-A59D-2F677C2F4CD8}" destId="{5DF717AC-185A-408A-A229-4EB303B74A3E}" srcOrd="9" destOrd="0" presId="urn:microsoft.com/office/officeart/2005/8/layout/hierarchy1"/>
    <dgm:cxn modelId="{CC8A05FB-D3E1-41B1-8B45-58A5E07D882E}" type="presParOf" srcId="{5DF717AC-185A-408A-A229-4EB303B74A3E}" destId="{AEDE0187-5B09-4E86-9DA4-7DF13FC8AFD2}" srcOrd="0" destOrd="0" presId="urn:microsoft.com/office/officeart/2005/8/layout/hierarchy1"/>
    <dgm:cxn modelId="{A96B20EC-45FC-4565-9E66-D1771FE57404}" type="presParOf" srcId="{AEDE0187-5B09-4E86-9DA4-7DF13FC8AFD2}" destId="{E91A4336-8941-4470-BE64-D666C7F43BEC}" srcOrd="0" destOrd="0" presId="urn:microsoft.com/office/officeart/2005/8/layout/hierarchy1"/>
    <dgm:cxn modelId="{FB7F2B2F-8DCB-40C7-8101-CA99FB7F44E8}" type="presParOf" srcId="{AEDE0187-5B09-4E86-9DA4-7DF13FC8AFD2}" destId="{C04CDB1B-8DB0-40C1-92D2-D82C307752F8}" srcOrd="1" destOrd="0" presId="urn:microsoft.com/office/officeart/2005/8/layout/hierarchy1"/>
    <dgm:cxn modelId="{C97AF2B4-DAC4-47FE-AADB-DB204C273B00}" type="presParOf" srcId="{5DF717AC-185A-408A-A229-4EB303B74A3E}" destId="{7C2FAA5C-FBA6-4B42-9396-FE83DBB7ED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71CB5B-9ACA-459F-A5CB-F18FE7467B56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E835F7A9-B805-4682-9B94-3EEA81BAF1E5}">
      <dgm:prSet/>
      <dgm:spPr/>
      <dgm:t>
        <a:bodyPr/>
        <a:lstStyle/>
        <a:p>
          <a:pPr rtl="0"/>
          <a:r>
            <a:rPr lang="zh-CN" dirty="0" smtClean="0"/>
            <a:t>建立品牌要素</a:t>
          </a:r>
          <a:endParaRPr lang="en-US" dirty="0"/>
        </a:p>
      </dgm:t>
    </dgm:pt>
    <dgm:pt modelId="{651E2F45-C4CF-4964-A8FC-FF9BD8D36D1C}" type="parTrans" cxnId="{9F2EA03B-AC35-421A-A309-44F89574D6F9}">
      <dgm:prSet/>
      <dgm:spPr/>
      <dgm:t>
        <a:bodyPr/>
        <a:lstStyle/>
        <a:p>
          <a:endParaRPr lang="zh-CN" altLang="en-US"/>
        </a:p>
      </dgm:t>
    </dgm:pt>
    <dgm:pt modelId="{728CD6B6-C6C7-403B-8531-83BC9C7C7068}" type="sibTrans" cxnId="{9F2EA03B-AC35-421A-A309-44F89574D6F9}">
      <dgm:prSet/>
      <dgm:spPr/>
      <dgm:t>
        <a:bodyPr/>
        <a:lstStyle/>
        <a:p>
          <a:endParaRPr lang="zh-CN" altLang="en-US"/>
        </a:p>
      </dgm:t>
    </dgm:pt>
    <dgm:pt modelId="{4A2F690F-3A69-445C-BB64-22B32F262958}">
      <dgm:prSet/>
      <dgm:spPr/>
      <dgm:t>
        <a:bodyPr/>
        <a:lstStyle/>
        <a:p>
          <a:pPr rtl="0"/>
          <a:r>
            <a:rPr lang="zh-CN" dirty="0" smtClean="0"/>
            <a:t>品牌名称</a:t>
          </a:r>
          <a:endParaRPr lang="en-US" dirty="0"/>
        </a:p>
      </dgm:t>
    </dgm:pt>
    <dgm:pt modelId="{509AF839-B2AB-4652-A6BC-7DE505356C21}" type="parTrans" cxnId="{2CBB1C8E-3013-4E1C-8FA6-97567E03A224}">
      <dgm:prSet/>
      <dgm:spPr/>
      <dgm:t>
        <a:bodyPr/>
        <a:lstStyle/>
        <a:p>
          <a:endParaRPr lang="zh-CN" altLang="en-US"/>
        </a:p>
      </dgm:t>
    </dgm:pt>
    <dgm:pt modelId="{9CA22DE2-F8F8-4E74-BC6F-4594381FA5B0}" type="sibTrans" cxnId="{2CBB1C8E-3013-4E1C-8FA6-97567E03A224}">
      <dgm:prSet/>
      <dgm:spPr/>
      <dgm:t>
        <a:bodyPr/>
        <a:lstStyle/>
        <a:p>
          <a:endParaRPr lang="zh-CN" altLang="en-US"/>
        </a:p>
      </dgm:t>
    </dgm:pt>
    <dgm:pt modelId="{137D010D-6206-454D-BE36-15593C447A98}">
      <dgm:prSet/>
      <dgm:spPr/>
      <dgm:t>
        <a:bodyPr/>
        <a:lstStyle/>
        <a:p>
          <a:pPr rtl="0"/>
          <a:r>
            <a:rPr lang="zh-CN" dirty="0" smtClean="0"/>
            <a:t>标识</a:t>
          </a:r>
          <a:endParaRPr lang="en-US" dirty="0"/>
        </a:p>
      </dgm:t>
    </dgm:pt>
    <dgm:pt modelId="{87A031B0-B60C-4C93-8737-5072D8B3B1D1}" type="parTrans" cxnId="{6F9CCB82-72CB-4D2C-B059-5A873E86A244}">
      <dgm:prSet/>
      <dgm:spPr/>
      <dgm:t>
        <a:bodyPr/>
        <a:lstStyle/>
        <a:p>
          <a:endParaRPr lang="zh-CN" altLang="en-US"/>
        </a:p>
      </dgm:t>
    </dgm:pt>
    <dgm:pt modelId="{35D9FF06-5A0F-4EFF-BDFD-D7551FB15C17}" type="sibTrans" cxnId="{6F9CCB82-72CB-4D2C-B059-5A873E86A244}">
      <dgm:prSet/>
      <dgm:spPr/>
      <dgm:t>
        <a:bodyPr/>
        <a:lstStyle/>
        <a:p>
          <a:endParaRPr lang="zh-CN" altLang="en-US"/>
        </a:p>
      </dgm:t>
    </dgm:pt>
    <dgm:pt modelId="{60FC2660-2CB6-415F-AC14-7884C18D7DD1}">
      <dgm:prSet/>
      <dgm:spPr/>
      <dgm:t>
        <a:bodyPr/>
        <a:lstStyle/>
        <a:p>
          <a:pPr rtl="0"/>
          <a:r>
            <a:rPr lang="zh-CN" dirty="0" smtClean="0"/>
            <a:t>包装</a:t>
          </a:r>
          <a:endParaRPr lang="en-US" dirty="0"/>
        </a:p>
      </dgm:t>
    </dgm:pt>
    <dgm:pt modelId="{E8451F9C-4AF5-4CBD-B6C4-D83418F04672}" type="parTrans" cxnId="{4391FB4B-B5ED-4F58-93EB-FA646C6BED77}">
      <dgm:prSet/>
      <dgm:spPr/>
      <dgm:t>
        <a:bodyPr/>
        <a:lstStyle/>
        <a:p>
          <a:endParaRPr lang="zh-CN" altLang="en-US"/>
        </a:p>
      </dgm:t>
    </dgm:pt>
    <dgm:pt modelId="{E0DC9ABB-2815-4385-B27D-3A8BA6A7EC64}" type="sibTrans" cxnId="{4391FB4B-B5ED-4F58-93EB-FA646C6BED77}">
      <dgm:prSet/>
      <dgm:spPr/>
      <dgm:t>
        <a:bodyPr/>
        <a:lstStyle/>
        <a:p>
          <a:endParaRPr lang="zh-CN" altLang="en-US"/>
        </a:p>
      </dgm:t>
    </dgm:pt>
    <dgm:pt modelId="{4EA73FB0-9E85-4C64-A7DC-08D1BCA9561D}">
      <dgm:prSet/>
      <dgm:spPr/>
      <dgm:t>
        <a:bodyPr/>
        <a:lstStyle/>
        <a:p>
          <a:pPr rtl="0"/>
          <a:r>
            <a:rPr lang="zh-CN" dirty="0" smtClean="0"/>
            <a:t>广告语</a:t>
          </a:r>
          <a:endParaRPr lang="en-US" dirty="0"/>
        </a:p>
      </dgm:t>
    </dgm:pt>
    <dgm:pt modelId="{D7D9AB13-41AE-441A-85DC-433EAD578EF5}" type="parTrans" cxnId="{1E70F09F-F5BE-47FA-8615-3D4C6EB97756}">
      <dgm:prSet/>
      <dgm:spPr/>
      <dgm:t>
        <a:bodyPr/>
        <a:lstStyle/>
        <a:p>
          <a:endParaRPr lang="zh-CN" altLang="en-US"/>
        </a:p>
      </dgm:t>
    </dgm:pt>
    <dgm:pt modelId="{11F8E17B-D582-4F82-8680-25B3D264A2BD}" type="sibTrans" cxnId="{1E70F09F-F5BE-47FA-8615-3D4C6EB97756}">
      <dgm:prSet/>
      <dgm:spPr/>
      <dgm:t>
        <a:bodyPr/>
        <a:lstStyle/>
        <a:p>
          <a:endParaRPr lang="zh-CN" altLang="en-US"/>
        </a:p>
      </dgm:t>
    </dgm:pt>
    <dgm:pt modelId="{37C8A249-BDE6-4712-9FDD-FCB0E703BA48}">
      <dgm:prSet/>
      <dgm:spPr/>
      <dgm:t>
        <a:bodyPr/>
        <a:lstStyle/>
        <a:p>
          <a:pPr rtl="0"/>
          <a:r>
            <a:rPr lang="zh-CN" altLang="en-US" dirty="0" smtClean="0"/>
            <a:t>辅助元素</a:t>
          </a:r>
          <a:endParaRPr lang="en-US" dirty="0"/>
        </a:p>
      </dgm:t>
    </dgm:pt>
    <dgm:pt modelId="{B708BC5B-BFFA-4774-A395-F60DF4B1EE6E}" type="parTrans" cxnId="{D1395DBD-9A9F-4A3C-A2A8-5FBBF5FF1B68}">
      <dgm:prSet/>
      <dgm:spPr/>
      <dgm:t>
        <a:bodyPr/>
        <a:lstStyle/>
        <a:p>
          <a:endParaRPr lang="zh-CN" altLang="en-US"/>
        </a:p>
      </dgm:t>
    </dgm:pt>
    <dgm:pt modelId="{9A8E7C04-330B-482F-A023-D022F2FD5DD6}" type="sibTrans" cxnId="{D1395DBD-9A9F-4A3C-A2A8-5FBBF5FF1B68}">
      <dgm:prSet/>
      <dgm:spPr/>
      <dgm:t>
        <a:bodyPr/>
        <a:lstStyle/>
        <a:p>
          <a:endParaRPr lang="zh-CN" altLang="en-US"/>
        </a:p>
      </dgm:t>
    </dgm:pt>
    <dgm:pt modelId="{F5451D24-6FFA-493C-80F3-ECC34EA4FF60}">
      <dgm:prSet/>
      <dgm:spPr/>
      <dgm:t>
        <a:bodyPr/>
        <a:lstStyle/>
        <a:p>
          <a:pPr rtl="0"/>
          <a:r>
            <a:rPr lang="zh-CN" dirty="0" smtClean="0"/>
            <a:t>标准符号</a:t>
          </a:r>
          <a:endParaRPr lang="en-US" dirty="0"/>
        </a:p>
      </dgm:t>
    </dgm:pt>
    <dgm:pt modelId="{120A30BA-5403-43EB-B2EC-37C1AD84D817}" type="parTrans" cxnId="{31B21700-7C97-4620-9DAC-FF05A993182D}">
      <dgm:prSet/>
      <dgm:spPr/>
      <dgm:t>
        <a:bodyPr/>
        <a:lstStyle/>
        <a:p>
          <a:endParaRPr lang="zh-CN" altLang="en-US"/>
        </a:p>
      </dgm:t>
    </dgm:pt>
    <dgm:pt modelId="{3578C51F-41D1-470B-8DE7-FAE8EBB64B82}" type="sibTrans" cxnId="{31B21700-7C97-4620-9DAC-FF05A993182D}">
      <dgm:prSet/>
      <dgm:spPr/>
      <dgm:t>
        <a:bodyPr/>
        <a:lstStyle/>
        <a:p>
          <a:endParaRPr lang="zh-CN" altLang="en-US"/>
        </a:p>
      </dgm:t>
    </dgm:pt>
    <dgm:pt modelId="{0BA7A961-D720-4A52-918E-E16752383D35}">
      <dgm:prSet/>
      <dgm:spPr/>
      <dgm:t>
        <a:bodyPr/>
        <a:lstStyle/>
        <a:p>
          <a:pPr rtl="0"/>
          <a:r>
            <a:rPr lang="zh-CN" dirty="0" smtClean="0"/>
            <a:t>声音</a:t>
          </a:r>
          <a:endParaRPr lang="en-US" dirty="0"/>
        </a:p>
      </dgm:t>
    </dgm:pt>
    <dgm:pt modelId="{0DEE7E2B-8DB4-4A5C-A35C-1978A04BEB5E}" type="parTrans" cxnId="{0A10E844-F2FD-448F-9FE8-57B618A49144}">
      <dgm:prSet/>
      <dgm:spPr/>
      <dgm:t>
        <a:bodyPr/>
        <a:lstStyle/>
        <a:p>
          <a:endParaRPr lang="zh-CN" altLang="en-US"/>
        </a:p>
      </dgm:t>
    </dgm:pt>
    <dgm:pt modelId="{D0310B14-7C56-41BE-9399-2DA211E80D79}" type="sibTrans" cxnId="{0A10E844-F2FD-448F-9FE8-57B618A49144}">
      <dgm:prSet/>
      <dgm:spPr/>
      <dgm:t>
        <a:bodyPr/>
        <a:lstStyle/>
        <a:p>
          <a:endParaRPr lang="zh-CN" altLang="en-US"/>
        </a:p>
      </dgm:t>
    </dgm:pt>
    <dgm:pt modelId="{25C85AFF-B906-4354-9364-B5E77B245B0E}">
      <dgm:prSet/>
      <dgm:spPr/>
      <dgm:t>
        <a:bodyPr/>
        <a:lstStyle/>
        <a:p>
          <a:pPr rtl="0"/>
          <a:r>
            <a:rPr lang="zh-CN" dirty="0" smtClean="0"/>
            <a:t>网址</a:t>
          </a:r>
          <a:endParaRPr lang="zh-CN" dirty="0"/>
        </a:p>
      </dgm:t>
    </dgm:pt>
    <dgm:pt modelId="{87C3814B-B28E-4EA9-B627-6C7EB949EE1A}" type="parTrans" cxnId="{8DC279F7-4827-4890-BC6C-44EBDCBB1EB3}">
      <dgm:prSet/>
      <dgm:spPr/>
      <dgm:t>
        <a:bodyPr/>
        <a:lstStyle/>
        <a:p>
          <a:endParaRPr lang="zh-CN" altLang="en-US"/>
        </a:p>
      </dgm:t>
    </dgm:pt>
    <dgm:pt modelId="{93377D37-6DD5-43F8-9773-2CCB1E30C2C2}" type="sibTrans" cxnId="{8DC279F7-4827-4890-BC6C-44EBDCBB1EB3}">
      <dgm:prSet/>
      <dgm:spPr/>
      <dgm:t>
        <a:bodyPr/>
        <a:lstStyle/>
        <a:p>
          <a:endParaRPr lang="zh-CN" altLang="en-US"/>
        </a:p>
      </dgm:t>
    </dgm:pt>
    <dgm:pt modelId="{8C7913E5-1EC0-4990-BBED-ECB13E456C89}" type="pres">
      <dgm:prSet presAssocID="{A471CB5B-9ACA-459F-A5CB-F18FE7467B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C393F51-10FA-4D37-85B0-69E695921F91}" type="pres">
      <dgm:prSet presAssocID="{E835F7A9-B805-4682-9B94-3EEA81BAF1E5}" presName="hierRoot1" presStyleCnt="0"/>
      <dgm:spPr/>
    </dgm:pt>
    <dgm:pt modelId="{011C0C70-DEB2-4872-B0E2-53FE6AEF97B8}" type="pres">
      <dgm:prSet presAssocID="{E835F7A9-B805-4682-9B94-3EEA81BAF1E5}" presName="composite" presStyleCnt="0"/>
      <dgm:spPr/>
    </dgm:pt>
    <dgm:pt modelId="{18CAB841-D5A3-4095-8ABB-DBCBE3195CDF}" type="pres">
      <dgm:prSet presAssocID="{E835F7A9-B805-4682-9B94-3EEA81BAF1E5}" presName="background" presStyleLbl="node0" presStyleIdx="0" presStyleCnt="1"/>
      <dgm:spPr/>
    </dgm:pt>
    <dgm:pt modelId="{72D1170C-F9C8-4758-8A57-19FA2D492774}" type="pres">
      <dgm:prSet presAssocID="{E835F7A9-B805-4682-9B94-3EEA81BAF1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5B93E6-C187-4DE7-9776-1EEC86A9C1B0}" type="pres">
      <dgm:prSet presAssocID="{E835F7A9-B805-4682-9B94-3EEA81BAF1E5}" presName="hierChild2" presStyleCnt="0"/>
      <dgm:spPr/>
    </dgm:pt>
    <dgm:pt modelId="{6D9D01C6-921F-4984-AF6A-303AD99C0625}" type="pres">
      <dgm:prSet presAssocID="{509AF839-B2AB-4652-A6BC-7DE505356C21}" presName="Name10" presStyleLbl="parChTrans1D2" presStyleIdx="0" presStyleCnt="8"/>
      <dgm:spPr/>
      <dgm:t>
        <a:bodyPr/>
        <a:lstStyle/>
        <a:p>
          <a:endParaRPr lang="zh-CN" altLang="en-US"/>
        </a:p>
      </dgm:t>
    </dgm:pt>
    <dgm:pt modelId="{CEA4580A-99E5-4C80-AF5F-9D1CC3B73493}" type="pres">
      <dgm:prSet presAssocID="{4A2F690F-3A69-445C-BB64-22B32F262958}" presName="hierRoot2" presStyleCnt="0"/>
      <dgm:spPr/>
    </dgm:pt>
    <dgm:pt modelId="{88860B83-5407-4F2F-9986-9805585CCBB1}" type="pres">
      <dgm:prSet presAssocID="{4A2F690F-3A69-445C-BB64-22B32F262958}" presName="composite2" presStyleCnt="0"/>
      <dgm:spPr/>
    </dgm:pt>
    <dgm:pt modelId="{B8A9746B-41C5-4A12-B743-B7983A66D862}" type="pres">
      <dgm:prSet presAssocID="{4A2F690F-3A69-445C-BB64-22B32F262958}" presName="background2" presStyleLbl="node2" presStyleIdx="0" presStyleCnt="8"/>
      <dgm:spPr/>
    </dgm:pt>
    <dgm:pt modelId="{9D0497FB-423B-43BB-B372-36D3569212B9}" type="pres">
      <dgm:prSet presAssocID="{4A2F690F-3A69-445C-BB64-22B32F262958}" presName="text2" presStyleLbl="fgAcc2" presStyleIdx="0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E1402B3-3C70-4BE4-AEB1-2C9BB83FC7A0}" type="pres">
      <dgm:prSet presAssocID="{4A2F690F-3A69-445C-BB64-22B32F262958}" presName="hierChild3" presStyleCnt="0"/>
      <dgm:spPr/>
    </dgm:pt>
    <dgm:pt modelId="{B128F34F-D701-42D3-884F-BD138FADBA9E}" type="pres">
      <dgm:prSet presAssocID="{87A031B0-B60C-4C93-8737-5072D8B3B1D1}" presName="Name10" presStyleLbl="parChTrans1D2" presStyleIdx="1" presStyleCnt="8"/>
      <dgm:spPr/>
      <dgm:t>
        <a:bodyPr/>
        <a:lstStyle/>
        <a:p>
          <a:endParaRPr lang="zh-CN" altLang="en-US"/>
        </a:p>
      </dgm:t>
    </dgm:pt>
    <dgm:pt modelId="{5E246969-661B-4661-B05C-92EF5D47F834}" type="pres">
      <dgm:prSet presAssocID="{137D010D-6206-454D-BE36-15593C447A98}" presName="hierRoot2" presStyleCnt="0"/>
      <dgm:spPr/>
    </dgm:pt>
    <dgm:pt modelId="{8626EFF0-ACDB-442C-9138-AFCE1AAF478B}" type="pres">
      <dgm:prSet presAssocID="{137D010D-6206-454D-BE36-15593C447A98}" presName="composite2" presStyleCnt="0"/>
      <dgm:spPr/>
    </dgm:pt>
    <dgm:pt modelId="{5A0DC0C5-6D3B-48D1-B19C-60C41E54275E}" type="pres">
      <dgm:prSet presAssocID="{137D010D-6206-454D-BE36-15593C447A98}" presName="background2" presStyleLbl="node2" presStyleIdx="1" presStyleCnt="8"/>
      <dgm:spPr/>
    </dgm:pt>
    <dgm:pt modelId="{EB5DA5E2-2433-4E4E-B6A2-25D35FC75429}" type="pres">
      <dgm:prSet presAssocID="{137D010D-6206-454D-BE36-15593C447A98}" presName="text2" presStyleLbl="fgAcc2" presStyleIdx="1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D55BDE-0530-40A0-8344-CF8279163B55}" type="pres">
      <dgm:prSet presAssocID="{137D010D-6206-454D-BE36-15593C447A98}" presName="hierChild3" presStyleCnt="0"/>
      <dgm:spPr/>
    </dgm:pt>
    <dgm:pt modelId="{14E0B4CC-B8C4-4033-8FDD-6F3BA05E7769}" type="pres">
      <dgm:prSet presAssocID="{E8451F9C-4AF5-4CBD-B6C4-D83418F04672}" presName="Name10" presStyleLbl="parChTrans1D2" presStyleIdx="2" presStyleCnt="8"/>
      <dgm:spPr/>
      <dgm:t>
        <a:bodyPr/>
        <a:lstStyle/>
        <a:p>
          <a:endParaRPr lang="zh-CN" altLang="en-US"/>
        </a:p>
      </dgm:t>
    </dgm:pt>
    <dgm:pt modelId="{1D27D643-0954-4510-B137-1C0658BD9C31}" type="pres">
      <dgm:prSet presAssocID="{60FC2660-2CB6-415F-AC14-7884C18D7DD1}" presName="hierRoot2" presStyleCnt="0"/>
      <dgm:spPr/>
    </dgm:pt>
    <dgm:pt modelId="{C0F59AA8-7355-4213-9C9E-992DB5464BAE}" type="pres">
      <dgm:prSet presAssocID="{60FC2660-2CB6-415F-AC14-7884C18D7DD1}" presName="composite2" presStyleCnt="0"/>
      <dgm:spPr/>
    </dgm:pt>
    <dgm:pt modelId="{FAF1CB5A-B5EF-4FDA-8D9E-03D4CC00787E}" type="pres">
      <dgm:prSet presAssocID="{60FC2660-2CB6-415F-AC14-7884C18D7DD1}" presName="background2" presStyleLbl="node2" presStyleIdx="2" presStyleCnt="8"/>
      <dgm:spPr/>
    </dgm:pt>
    <dgm:pt modelId="{E8FAB969-8B56-482A-A2AB-A92FCFD2BBC9}" type="pres">
      <dgm:prSet presAssocID="{60FC2660-2CB6-415F-AC14-7884C18D7DD1}" presName="text2" presStyleLbl="fgAcc2" presStyleIdx="2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DD08FB-0F12-4ECB-B13D-4B2C68F0FCF5}" type="pres">
      <dgm:prSet presAssocID="{60FC2660-2CB6-415F-AC14-7884C18D7DD1}" presName="hierChild3" presStyleCnt="0"/>
      <dgm:spPr/>
    </dgm:pt>
    <dgm:pt modelId="{93E3F1AA-BDF1-4902-BE35-9A4894F40691}" type="pres">
      <dgm:prSet presAssocID="{D7D9AB13-41AE-441A-85DC-433EAD578EF5}" presName="Name10" presStyleLbl="parChTrans1D2" presStyleIdx="3" presStyleCnt="8"/>
      <dgm:spPr/>
      <dgm:t>
        <a:bodyPr/>
        <a:lstStyle/>
        <a:p>
          <a:endParaRPr lang="zh-CN" altLang="en-US"/>
        </a:p>
      </dgm:t>
    </dgm:pt>
    <dgm:pt modelId="{381F9421-3B93-46BE-9AF1-64AB79AFC85F}" type="pres">
      <dgm:prSet presAssocID="{4EA73FB0-9E85-4C64-A7DC-08D1BCA9561D}" presName="hierRoot2" presStyleCnt="0"/>
      <dgm:spPr/>
    </dgm:pt>
    <dgm:pt modelId="{45BDA018-548A-4D27-B4FB-EF97EF4C12D0}" type="pres">
      <dgm:prSet presAssocID="{4EA73FB0-9E85-4C64-A7DC-08D1BCA9561D}" presName="composite2" presStyleCnt="0"/>
      <dgm:spPr/>
    </dgm:pt>
    <dgm:pt modelId="{D11BD664-CAA8-4F33-BBB1-C0AC634961CE}" type="pres">
      <dgm:prSet presAssocID="{4EA73FB0-9E85-4C64-A7DC-08D1BCA9561D}" presName="background2" presStyleLbl="node2" presStyleIdx="3" presStyleCnt="8"/>
      <dgm:spPr/>
    </dgm:pt>
    <dgm:pt modelId="{5AC99A92-CC56-4768-BB0F-69969853AB95}" type="pres">
      <dgm:prSet presAssocID="{4EA73FB0-9E85-4C64-A7DC-08D1BCA9561D}" presName="text2" presStyleLbl="fgAcc2" presStyleIdx="3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408BFB-8D7E-485A-BF0A-ED9F71917086}" type="pres">
      <dgm:prSet presAssocID="{4EA73FB0-9E85-4C64-A7DC-08D1BCA9561D}" presName="hierChild3" presStyleCnt="0"/>
      <dgm:spPr/>
    </dgm:pt>
    <dgm:pt modelId="{49D830A9-72CD-4236-AF2F-58BC23180618}" type="pres">
      <dgm:prSet presAssocID="{B708BC5B-BFFA-4774-A395-F60DF4B1EE6E}" presName="Name10" presStyleLbl="parChTrans1D2" presStyleIdx="4" presStyleCnt="8"/>
      <dgm:spPr/>
      <dgm:t>
        <a:bodyPr/>
        <a:lstStyle/>
        <a:p>
          <a:endParaRPr lang="zh-CN" altLang="en-US"/>
        </a:p>
      </dgm:t>
    </dgm:pt>
    <dgm:pt modelId="{4FB9274D-5C91-4B24-BCBF-5C98BD15590D}" type="pres">
      <dgm:prSet presAssocID="{37C8A249-BDE6-4712-9FDD-FCB0E703BA48}" presName="hierRoot2" presStyleCnt="0"/>
      <dgm:spPr/>
    </dgm:pt>
    <dgm:pt modelId="{A543E209-A548-4491-AFAB-C5C86FD3BD91}" type="pres">
      <dgm:prSet presAssocID="{37C8A249-BDE6-4712-9FDD-FCB0E703BA48}" presName="composite2" presStyleCnt="0"/>
      <dgm:spPr/>
    </dgm:pt>
    <dgm:pt modelId="{45ACD905-A93F-4FE7-AE03-3DEF540AA59B}" type="pres">
      <dgm:prSet presAssocID="{37C8A249-BDE6-4712-9FDD-FCB0E703BA48}" presName="background2" presStyleLbl="node2" presStyleIdx="4" presStyleCnt="8"/>
      <dgm:spPr/>
    </dgm:pt>
    <dgm:pt modelId="{EB2A06F7-5E72-4728-9F85-2ED1C4C19718}" type="pres">
      <dgm:prSet presAssocID="{37C8A249-BDE6-4712-9FDD-FCB0E703BA48}" presName="text2" presStyleLbl="fgAcc2" presStyleIdx="4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D3F0671-1714-4B59-A378-28E348CFD582}" type="pres">
      <dgm:prSet presAssocID="{37C8A249-BDE6-4712-9FDD-FCB0E703BA48}" presName="hierChild3" presStyleCnt="0"/>
      <dgm:spPr/>
    </dgm:pt>
    <dgm:pt modelId="{0C3E3997-143F-49E2-9132-594056410420}" type="pres">
      <dgm:prSet presAssocID="{120A30BA-5403-43EB-B2EC-37C1AD84D817}" presName="Name10" presStyleLbl="parChTrans1D2" presStyleIdx="5" presStyleCnt="8"/>
      <dgm:spPr/>
      <dgm:t>
        <a:bodyPr/>
        <a:lstStyle/>
        <a:p>
          <a:endParaRPr lang="zh-CN" altLang="en-US"/>
        </a:p>
      </dgm:t>
    </dgm:pt>
    <dgm:pt modelId="{4D1C38B1-4925-402F-9D2F-EF8F54341B83}" type="pres">
      <dgm:prSet presAssocID="{F5451D24-6FFA-493C-80F3-ECC34EA4FF60}" presName="hierRoot2" presStyleCnt="0"/>
      <dgm:spPr/>
    </dgm:pt>
    <dgm:pt modelId="{44623FCD-BB5B-4966-B82D-C95DAFFD2F8A}" type="pres">
      <dgm:prSet presAssocID="{F5451D24-6FFA-493C-80F3-ECC34EA4FF60}" presName="composite2" presStyleCnt="0"/>
      <dgm:spPr/>
    </dgm:pt>
    <dgm:pt modelId="{86676DF4-5395-4C59-AE0F-60CD3BDA16B3}" type="pres">
      <dgm:prSet presAssocID="{F5451D24-6FFA-493C-80F3-ECC34EA4FF60}" presName="background2" presStyleLbl="node2" presStyleIdx="5" presStyleCnt="8"/>
      <dgm:spPr/>
    </dgm:pt>
    <dgm:pt modelId="{04BCFBFC-01C2-4DA6-ADAD-FDB2662AE35A}" type="pres">
      <dgm:prSet presAssocID="{F5451D24-6FFA-493C-80F3-ECC34EA4FF60}" presName="text2" presStyleLbl="fgAcc2" presStyleIdx="5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C145495-8A92-46AA-A98E-4C7FD5BBA60B}" type="pres">
      <dgm:prSet presAssocID="{F5451D24-6FFA-493C-80F3-ECC34EA4FF60}" presName="hierChild3" presStyleCnt="0"/>
      <dgm:spPr/>
    </dgm:pt>
    <dgm:pt modelId="{B5F04538-54F3-4633-9E28-DAC093975E5C}" type="pres">
      <dgm:prSet presAssocID="{0DEE7E2B-8DB4-4A5C-A35C-1978A04BEB5E}" presName="Name10" presStyleLbl="parChTrans1D2" presStyleIdx="6" presStyleCnt="8"/>
      <dgm:spPr/>
      <dgm:t>
        <a:bodyPr/>
        <a:lstStyle/>
        <a:p>
          <a:endParaRPr lang="zh-CN" altLang="en-US"/>
        </a:p>
      </dgm:t>
    </dgm:pt>
    <dgm:pt modelId="{D207C6CE-6D84-4D94-99EC-5E347D0B61C3}" type="pres">
      <dgm:prSet presAssocID="{0BA7A961-D720-4A52-918E-E16752383D35}" presName="hierRoot2" presStyleCnt="0"/>
      <dgm:spPr/>
    </dgm:pt>
    <dgm:pt modelId="{055BA376-FDA8-45D3-BA7C-8D2B3845C50D}" type="pres">
      <dgm:prSet presAssocID="{0BA7A961-D720-4A52-918E-E16752383D35}" presName="composite2" presStyleCnt="0"/>
      <dgm:spPr/>
    </dgm:pt>
    <dgm:pt modelId="{8C4ABEE6-72E9-471E-A4B2-FE3967CC0159}" type="pres">
      <dgm:prSet presAssocID="{0BA7A961-D720-4A52-918E-E16752383D35}" presName="background2" presStyleLbl="node2" presStyleIdx="6" presStyleCnt="8"/>
      <dgm:spPr/>
    </dgm:pt>
    <dgm:pt modelId="{EDB0BDC1-04AE-40D5-81F7-91C91B4E1CAE}" type="pres">
      <dgm:prSet presAssocID="{0BA7A961-D720-4A52-918E-E16752383D35}" presName="text2" presStyleLbl="fgAcc2" presStyleIdx="6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9C460E7-E76E-4407-943E-21EA17F820DD}" type="pres">
      <dgm:prSet presAssocID="{0BA7A961-D720-4A52-918E-E16752383D35}" presName="hierChild3" presStyleCnt="0"/>
      <dgm:spPr/>
    </dgm:pt>
    <dgm:pt modelId="{3819578F-8E5F-4554-AE8B-CEAD5C4E9B2A}" type="pres">
      <dgm:prSet presAssocID="{87C3814B-B28E-4EA9-B627-6C7EB949EE1A}" presName="Name10" presStyleLbl="parChTrans1D2" presStyleIdx="7" presStyleCnt="8"/>
      <dgm:spPr/>
      <dgm:t>
        <a:bodyPr/>
        <a:lstStyle/>
        <a:p>
          <a:endParaRPr lang="zh-CN" altLang="en-US"/>
        </a:p>
      </dgm:t>
    </dgm:pt>
    <dgm:pt modelId="{42BBB00A-C7FD-403C-A590-D7CDF42A2A7A}" type="pres">
      <dgm:prSet presAssocID="{25C85AFF-B906-4354-9364-B5E77B245B0E}" presName="hierRoot2" presStyleCnt="0"/>
      <dgm:spPr/>
    </dgm:pt>
    <dgm:pt modelId="{380A6A4B-B552-4233-8A6C-D2DD07BB4594}" type="pres">
      <dgm:prSet presAssocID="{25C85AFF-B906-4354-9364-B5E77B245B0E}" presName="composite2" presStyleCnt="0"/>
      <dgm:spPr/>
    </dgm:pt>
    <dgm:pt modelId="{DCEAF136-FBE7-478E-8EBA-A26243ED52BD}" type="pres">
      <dgm:prSet presAssocID="{25C85AFF-B906-4354-9364-B5E77B245B0E}" presName="background2" presStyleLbl="node2" presStyleIdx="7" presStyleCnt="8"/>
      <dgm:spPr/>
    </dgm:pt>
    <dgm:pt modelId="{F09241D5-18C8-43FF-B8D6-F3BEAFD7C537}" type="pres">
      <dgm:prSet presAssocID="{25C85AFF-B906-4354-9364-B5E77B245B0E}" presName="text2" presStyleLbl="fgAcc2" presStyleIdx="7" presStyleCnt="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773A09-D8E6-45E9-BCB3-7035A15C3E1E}" type="pres">
      <dgm:prSet presAssocID="{25C85AFF-B906-4354-9364-B5E77B245B0E}" presName="hierChild3" presStyleCnt="0"/>
      <dgm:spPr/>
    </dgm:pt>
  </dgm:ptLst>
  <dgm:cxnLst>
    <dgm:cxn modelId="{0A10E844-F2FD-448F-9FE8-57B618A49144}" srcId="{E835F7A9-B805-4682-9B94-3EEA81BAF1E5}" destId="{0BA7A961-D720-4A52-918E-E16752383D35}" srcOrd="6" destOrd="0" parTransId="{0DEE7E2B-8DB4-4A5C-A35C-1978A04BEB5E}" sibTransId="{D0310B14-7C56-41BE-9399-2DA211E80D79}"/>
    <dgm:cxn modelId="{7D76E054-8D1C-480E-8E71-D2B1B1FCB5F9}" type="presOf" srcId="{B708BC5B-BFFA-4774-A395-F60DF4B1EE6E}" destId="{49D830A9-72CD-4236-AF2F-58BC23180618}" srcOrd="0" destOrd="0" presId="urn:microsoft.com/office/officeart/2005/8/layout/hierarchy1"/>
    <dgm:cxn modelId="{4391FB4B-B5ED-4F58-93EB-FA646C6BED77}" srcId="{E835F7A9-B805-4682-9B94-3EEA81BAF1E5}" destId="{60FC2660-2CB6-415F-AC14-7884C18D7DD1}" srcOrd="2" destOrd="0" parTransId="{E8451F9C-4AF5-4CBD-B6C4-D83418F04672}" sibTransId="{E0DC9ABB-2815-4385-B27D-3A8BA6A7EC64}"/>
    <dgm:cxn modelId="{3AB27994-FF50-46EE-8297-0521DF9C6C9B}" type="presOf" srcId="{87C3814B-B28E-4EA9-B627-6C7EB949EE1A}" destId="{3819578F-8E5F-4554-AE8B-CEAD5C4E9B2A}" srcOrd="0" destOrd="0" presId="urn:microsoft.com/office/officeart/2005/8/layout/hierarchy1"/>
    <dgm:cxn modelId="{D67B73B5-0331-46E9-8709-472743DE93B0}" type="presOf" srcId="{37C8A249-BDE6-4712-9FDD-FCB0E703BA48}" destId="{EB2A06F7-5E72-4728-9F85-2ED1C4C19718}" srcOrd="0" destOrd="0" presId="urn:microsoft.com/office/officeart/2005/8/layout/hierarchy1"/>
    <dgm:cxn modelId="{B6517644-927B-4C07-A320-2A482CA16E75}" type="presOf" srcId="{87A031B0-B60C-4C93-8737-5072D8B3B1D1}" destId="{B128F34F-D701-42D3-884F-BD138FADBA9E}" srcOrd="0" destOrd="0" presId="urn:microsoft.com/office/officeart/2005/8/layout/hierarchy1"/>
    <dgm:cxn modelId="{D1395DBD-9A9F-4A3C-A2A8-5FBBF5FF1B68}" srcId="{E835F7A9-B805-4682-9B94-3EEA81BAF1E5}" destId="{37C8A249-BDE6-4712-9FDD-FCB0E703BA48}" srcOrd="4" destOrd="0" parTransId="{B708BC5B-BFFA-4774-A395-F60DF4B1EE6E}" sibTransId="{9A8E7C04-330B-482F-A023-D022F2FD5DD6}"/>
    <dgm:cxn modelId="{71C06D32-859C-4680-ADAE-909F9912143D}" type="presOf" srcId="{137D010D-6206-454D-BE36-15593C447A98}" destId="{EB5DA5E2-2433-4E4E-B6A2-25D35FC75429}" srcOrd="0" destOrd="0" presId="urn:microsoft.com/office/officeart/2005/8/layout/hierarchy1"/>
    <dgm:cxn modelId="{1E70F09F-F5BE-47FA-8615-3D4C6EB97756}" srcId="{E835F7A9-B805-4682-9B94-3EEA81BAF1E5}" destId="{4EA73FB0-9E85-4C64-A7DC-08D1BCA9561D}" srcOrd="3" destOrd="0" parTransId="{D7D9AB13-41AE-441A-85DC-433EAD578EF5}" sibTransId="{11F8E17B-D582-4F82-8680-25B3D264A2BD}"/>
    <dgm:cxn modelId="{AEDD7E46-4398-4CEA-A28D-9DDDFF86E06C}" type="presOf" srcId="{4EA73FB0-9E85-4C64-A7DC-08D1BCA9561D}" destId="{5AC99A92-CC56-4768-BB0F-69969853AB95}" srcOrd="0" destOrd="0" presId="urn:microsoft.com/office/officeart/2005/8/layout/hierarchy1"/>
    <dgm:cxn modelId="{31B21700-7C97-4620-9DAC-FF05A993182D}" srcId="{E835F7A9-B805-4682-9B94-3EEA81BAF1E5}" destId="{F5451D24-6FFA-493C-80F3-ECC34EA4FF60}" srcOrd="5" destOrd="0" parTransId="{120A30BA-5403-43EB-B2EC-37C1AD84D817}" sibTransId="{3578C51F-41D1-470B-8DE7-FAE8EBB64B82}"/>
    <dgm:cxn modelId="{9F2EA03B-AC35-421A-A309-44F89574D6F9}" srcId="{A471CB5B-9ACA-459F-A5CB-F18FE7467B56}" destId="{E835F7A9-B805-4682-9B94-3EEA81BAF1E5}" srcOrd="0" destOrd="0" parTransId="{651E2F45-C4CF-4964-A8FC-FF9BD8D36D1C}" sibTransId="{728CD6B6-C6C7-403B-8531-83BC9C7C7068}"/>
    <dgm:cxn modelId="{6C460F48-FD75-4749-9C30-4F7629AFBFE1}" type="presOf" srcId="{25C85AFF-B906-4354-9364-B5E77B245B0E}" destId="{F09241D5-18C8-43FF-B8D6-F3BEAFD7C537}" srcOrd="0" destOrd="0" presId="urn:microsoft.com/office/officeart/2005/8/layout/hierarchy1"/>
    <dgm:cxn modelId="{2CBB1C8E-3013-4E1C-8FA6-97567E03A224}" srcId="{E835F7A9-B805-4682-9B94-3EEA81BAF1E5}" destId="{4A2F690F-3A69-445C-BB64-22B32F262958}" srcOrd="0" destOrd="0" parTransId="{509AF839-B2AB-4652-A6BC-7DE505356C21}" sibTransId="{9CA22DE2-F8F8-4E74-BC6F-4594381FA5B0}"/>
    <dgm:cxn modelId="{F0923AD4-4FFF-46DA-AA26-4AF85809C589}" type="presOf" srcId="{A471CB5B-9ACA-459F-A5CB-F18FE7467B56}" destId="{8C7913E5-1EC0-4990-BBED-ECB13E456C89}" srcOrd="0" destOrd="0" presId="urn:microsoft.com/office/officeart/2005/8/layout/hierarchy1"/>
    <dgm:cxn modelId="{FF05BF8B-2DD5-494A-9B9A-C0B6CD89E575}" type="presOf" srcId="{120A30BA-5403-43EB-B2EC-37C1AD84D817}" destId="{0C3E3997-143F-49E2-9132-594056410420}" srcOrd="0" destOrd="0" presId="urn:microsoft.com/office/officeart/2005/8/layout/hierarchy1"/>
    <dgm:cxn modelId="{C9109A95-2A61-4AB8-9315-7A18BA8514D3}" type="presOf" srcId="{60FC2660-2CB6-415F-AC14-7884C18D7DD1}" destId="{E8FAB969-8B56-482A-A2AB-A92FCFD2BBC9}" srcOrd="0" destOrd="0" presId="urn:microsoft.com/office/officeart/2005/8/layout/hierarchy1"/>
    <dgm:cxn modelId="{0AC12088-4C9B-4EC0-92DC-02EA0648CA05}" type="presOf" srcId="{D7D9AB13-41AE-441A-85DC-433EAD578EF5}" destId="{93E3F1AA-BDF1-4902-BE35-9A4894F40691}" srcOrd="0" destOrd="0" presId="urn:microsoft.com/office/officeart/2005/8/layout/hierarchy1"/>
    <dgm:cxn modelId="{C520CBC1-775B-4D5E-A89C-7A3D138B2049}" type="presOf" srcId="{E835F7A9-B805-4682-9B94-3EEA81BAF1E5}" destId="{72D1170C-F9C8-4758-8A57-19FA2D492774}" srcOrd="0" destOrd="0" presId="urn:microsoft.com/office/officeart/2005/8/layout/hierarchy1"/>
    <dgm:cxn modelId="{1E119CD7-58B8-4DFC-8C43-5D48CEED3915}" type="presOf" srcId="{E8451F9C-4AF5-4CBD-B6C4-D83418F04672}" destId="{14E0B4CC-B8C4-4033-8FDD-6F3BA05E7769}" srcOrd="0" destOrd="0" presId="urn:microsoft.com/office/officeart/2005/8/layout/hierarchy1"/>
    <dgm:cxn modelId="{D32448FD-0001-44B7-A186-259698E682B7}" type="presOf" srcId="{0BA7A961-D720-4A52-918E-E16752383D35}" destId="{EDB0BDC1-04AE-40D5-81F7-91C91B4E1CAE}" srcOrd="0" destOrd="0" presId="urn:microsoft.com/office/officeart/2005/8/layout/hierarchy1"/>
    <dgm:cxn modelId="{6F9CCB82-72CB-4D2C-B059-5A873E86A244}" srcId="{E835F7A9-B805-4682-9B94-3EEA81BAF1E5}" destId="{137D010D-6206-454D-BE36-15593C447A98}" srcOrd="1" destOrd="0" parTransId="{87A031B0-B60C-4C93-8737-5072D8B3B1D1}" sibTransId="{35D9FF06-5A0F-4EFF-BDFD-D7551FB15C17}"/>
    <dgm:cxn modelId="{8DC279F7-4827-4890-BC6C-44EBDCBB1EB3}" srcId="{E835F7A9-B805-4682-9B94-3EEA81BAF1E5}" destId="{25C85AFF-B906-4354-9364-B5E77B245B0E}" srcOrd="7" destOrd="0" parTransId="{87C3814B-B28E-4EA9-B627-6C7EB949EE1A}" sibTransId="{93377D37-6DD5-43F8-9773-2CCB1E30C2C2}"/>
    <dgm:cxn modelId="{941963E8-A958-4E50-A4A7-B6E141C8E22A}" type="presOf" srcId="{509AF839-B2AB-4652-A6BC-7DE505356C21}" destId="{6D9D01C6-921F-4984-AF6A-303AD99C0625}" srcOrd="0" destOrd="0" presId="urn:microsoft.com/office/officeart/2005/8/layout/hierarchy1"/>
    <dgm:cxn modelId="{2A4B7E11-61C7-45BF-A9E8-48F7A2EDD079}" type="presOf" srcId="{0DEE7E2B-8DB4-4A5C-A35C-1978A04BEB5E}" destId="{B5F04538-54F3-4633-9E28-DAC093975E5C}" srcOrd="0" destOrd="0" presId="urn:microsoft.com/office/officeart/2005/8/layout/hierarchy1"/>
    <dgm:cxn modelId="{CA4C4278-86A3-43FB-92F6-B64327A921E6}" type="presOf" srcId="{4A2F690F-3A69-445C-BB64-22B32F262958}" destId="{9D0497FB-423B-43BB-B372-36D3569212B9}" srcOrd="0" destOrd="0" presId="urn:microsoft.com/office/officeart/2005/8/layout/hierarchy1"/>
    <dgm:cxn modelId="{9F48E72B-9DA0-454A-A487-96C27087B59D}" type="presOf" srcId="{F5451D24-6FFA-493C-80F3-ECC34EA4FF60}" destId="{04BCFBFC-01C2-4DA6-ADAD-FDB2662AE35A}" srcOrd="0" destOrd="0" presId="urn:microsoft.com/office/officeart/2005/8/layout/hierarchy1"/>
    <dgm:cxn modelId="{6FF7D4B8-15C0-425D-8AE7-1AB037620D89}" type="presParOf" srcId="{8C7913E5-1EC0-4990-BBED-ECB13E456C89}" destId="{EC393F51-10FA-4D37-85B0-69E695921F91}" srcOrd="0" destOrd="0" presId="urn:microsoft.com/office/officeart/2005/8/layout/hierarchy1"/>
    <dgm:cxn modelId="{16F13095-37C0-4936-B894-207245A4E907}" type="presParOf" srcId="{EC393F51-10FA-4D37-85B0-69E695921F91}" destId="{011C0C70-DEB2-4872-B0E2-53FE6AEF97B8}" srcOrd="0" destOrd="0" presId="urn:microsoft.com/office/officeart/2005/8/layout/hierarchy1"/>
    <dgm:cxn modelId="{846A4EAC-B5F5-4536-B23A-68B9FAB6EF76}" type="presParOf" srcId="{011C0C70-DEB2-4872-B0E2-53FE6AEF97B8}" destId="{18CAB841-D5A3-4095-8ABB-DBCBE3195CDF}" srcOrd="0" destOrd="0" presId="urn:microsoft.com/office/officeart/2005/8/layout/hierarchy1"/>
    <dgm:cxn modelId="{6E2E6A5E-7EFA-41AF-BAEE-D1EF6ED3890A}" type="presParOf" srcId="{011C0C70-DEB2-4872-B0E2-53FE6AEF97B8}" destId="{72D1170C-F9C8-4758-8A57-19FA2D492774}" srcOrd="1" destOrd="0" presId="urn:microsoft.com/office/officeart/2005/8/layout/hierarchy1"/>
    <dgm:cxn modelId="{2D7114BE-7DE3-4F69-963E-1635FEDFACA7}" type="presParOf" srcId="{EC393F51-10FA-4D37-85B0-69E695921F91}" destId="{775B93E6-C187-4DE7-9776-1EEC86A9C1B0}" srcOrd="1" destOrd="0" presId="urn:microsoft.com/office/officeart/2005/8/layout/hierarchy1"/>
    <dgm:cxn modelId="{AA28E618-358B-42BE-BA21-94D13D7CA58D}" type="presParOf" srcId="{775B93E6-C187-4DE7-9776-1EEC86A9C1B0}" destId="{6D9D01C6-921F-4984-AF6A-303AD99C0625}" srcOrd="0" destOrd="0" presId="urn:microsoft.com/office/officeart/2005/8/layout/hierarchy1"/>
    <dgm:cxn modelId="{8F5D9175-BFFA-4202-9E8E-20D3B19BFDCE}" type="presParOf" srcId="{775B93E6-C187-4DE7-9776-1EEC86A9C1B0}" destId="{CEA4580A-99E5-4C80-AF5F-9D1CC3B73493}" srcOrd="1" destOrd="0" presId="urn:microsoft.com/office/officeart/2005/8/layout/hierarchy1"/>
    <dgm:cxn modelId="{108E0F4B-2F72-45BF-A23D-FB3FAA775FCB}" type="presParOf" srcId="{CEA4580A-99E5-4C80-AF5F-9D1CC3B73493}" destId="{88860B83-5407-4F2F-9986-9805585CCBB1}" srcOrd="0" destOrd="0" presId="urn:microsoft.com/office/officeart/2005/8/layout/hierarchy1"/>
    <dgm:cxn modelId="{6FF97DF4-50CF-4068-8EA2-0F922B4FDD85}" type="presParOf" srcId="{88860B83-5407-4F2F-9986-9805585CCBB1}" destId="{B8A9746B-41C5-4A12-B743-B7983A66D862}" srcOrd="0" destOrd="0" presId="urn:microsoft.com/office/officeart/2005/8/layout/hierarchy1"/>
    <dgm:cxn modelId="{B6AAE8B4-24C0-467F-B52E-7273B25598A3}" type="presParOf" srcId="{88860B83-5407-4F2F-9986-9805585CCBB1}" destId="{9D0497FB-423B-43BB-B372-36D3569212B9}" srcOrd="1" destOrd="0" presId="urn:microsoft.com/office/officeart/2005/8/layout/hierarchy1"/>
    <dgm:cxn modelId="{2AFABE8B-7A55-440B-A279-2AC37CF58638}" type="presParOf" srcId="{CEA4580A-99E5-4C80-AF5F-9D1CC3B73493}" destId="{8E1402B3-3C70-4BE4-AEB1-2C9BB83FC7A0}" srcOrd="1" destOrd="0" presId="urn:microsoft.com/office/officeart/2005/8/layout/hierarchy1"/>
    <dgm:cxn modelId="{18632ED2-E363-48FA-8AEB-B63105B8340B}" type="presParOf" srcId="{775B93E6-C187-4DE7-9776-1EEC86A9C1B0}" destId="{B128F34F-D701-42D3-884F-BD138FADBA9E}" srcOrd="2" destOrd="0" presId="urn:microsoft.com/office/officeart/2005/8/layout/hierarchy1"/>
    <dgm:cxn modelId="{FE85974F-09E5-473C-BCC7-1FDCB931081A}" type="presParOf" srcId="{775B93E6-C187-4DE7-9776-1EEC86A9C1B0}" destId="{5E246969-661B-4661-B05C-92EF5D47F834}" srcOrd="3" destOrd="0" presId="urn:microsoft.com/office/officeart/2005/8/layout/hierarchy1"/>
    <dgm:cxn modelId="{AE3C0F5D-B1C9-4E09-A04F-DD299511F168}" type="presParOf" srcId="{5E246969-661B-4661-B05C-92EF5D47F834}" destId="{8626EFF0-ACDB-442C-9138-AFCE1AAF478B}" srcOrd="0" destOrd="0" presId="urn:microsoft.com/office/officeart/2005/8/layout/hierarchy1"/>
    <dgm:cxn modelId="{EFF2724F-6684-4BD2-B0E0-A3028A735538}" type="presParOf" srcId="{8626EFF0-ACDB-442C-9138-AFCE1AAF478B}" destId="{5A0DC0C5-6D3B-48D1-B19C-60C41E54275E}" srcOrd="0" destOrd="0" presId="urn:microsoft.com/office/officeart/2005/8/layout/hierarchy1"/>
    <dgm:cxn modelId="{D8C174BC-FEAB-421C-8B69-1B2ED2B848BF}" type="presParOf" srcId="{8626EFF0-ACDB-442C-9138-AFCE1AAF478B}" destId="{EB5DA5E2-2433-4E4E-B6A2-25D35FC75429}" srcOrd="1" destOrd="0" presId="urn:microsoft.com/office/officeart/2005/8/layout/hierarchy1"/>
    <dgm:cxn modelId="{945F4065-568B-42BA-BA14-A65A04E4B0C5}" type="presParOf" srcId="{5E246969-661B-4661-B05C-92EF5D47F834}" destId="{57D55BDE-0530-40A0-8344-CF8279163B55}" srcOrd="1" destOrd="0" presId="urn:microsoft.com/office/officeart/2005/8/layout/hierarchy1"/>
    <dgm:cxn modelId="{16DB96C3-D8DA-4F2F-BC21-786C1E368356}" type="presParOf" srcId="{775B93E6-C187-4DE7-9776-1EEC86A9C1B0}" destId="{14E0B4CC-B8C4-4033-8FDD-6F3BA05E7769}" srcOrd="4" destOrd="0" presId="urn:microsoft.com/office/officeart/2005/8/layout/hierarchy1"/>
    <dgm:cxn modelId="{4F3C84BB-F602-40D1-BBE4-69B8A7B10AD3}" type="presParOf" srcId="{775B93E6-C187-4DE7-9776-1EEC86A9C1B0}" destId="{1D27D643-0954-4510-B137-1C0658BD9C31}" srcOrd="5" destOrd="0" presId="urn:microsoft.com/office/officeart/2005/8/layout/hierarchy1"/>
    <dgm:cxn modelId="{5DB30ECC-F3DB-443D-B793-E59AD2E843C0}" type="presParOf" srcId="{1D27D643-0954-4510-B137-1C0658BD9C31}" destId="{C0F59AA8-7355-4213-9C9E-992DB5464BAE}" srcOrd="0" destOrd="0" presId="urn:microsoft.com/office/officeart/2005/8/layout/hierarchy1"/>
    <dgm:cxn modelId="{1775FEDB-44E5-4697-957F-FC70D1A49CBE}" type="presParOf" srcId="{C0F59AA8-7355-4213-9C9E-992DB5464BAE}" destId="{FAF1CB5A-B5EF-4FDA-8D9E-03D4CC00787E}" srcOrd="0" destOrd="0" presId="urn:microsoft.com/office/officeart/2005/8/layout/hierarchy1"/>
    <dgm:cxn modelId="{0C426EE1-BFC8-4E72-A8DC-265DC9FE8D96}" type="presParOf" srcId="{C0F59AA8-7355-4213-9C9E-992DB5464BAE}" destId="{E8FAB969-8B56-482A-A2AB-A92FCFD2BBC9}" srcOrd="1" destOrd="0" presId="urn:microsoft.com/office/officeart/2005/8/layout/hierarchy1"/>
    <dgm:cxn modelId="{E1BED9E5-06AE-4C7D-AD25-73E7D56F2EEA}" type="presParOf" srcId="{1D27D643-0954-4510-B137-1C0658BD9C31}" destId="{5FDD08FB-0F12-4ECB-B13D-4B2C68F0FCF5}" srcOrd="1" destOrd="0" presId="urn:microsoft.com/office/officeart/2005/8/layout/hierarchy1"/>
    <dgm:cxn modelId="{EAF54D02-3CDE-4474-A968-41190B9F05CB}" type="presParOf" srcId="{775B93E6-C187-4DE7-9776-1EEC86A9C1B0}" destId="{93E3F1AA-BDF1-4902-BE35-9A4894F40691}" srcOrd="6" destOrd="0" presId="urn:microsoft.com/office/officeart/2005/8/layout/hierarchy1"/>
    <dgm:cxn modelId="{E2AABFAE-95F4-4D54-A65F-B92787AAD32E}" type="presParOf" srcId="{775B93E6-C187-4DE7-9776-1EEC86A9C1B0}" destId="{381F9421-3B93-46BE-9AF1-64AB79AFC85F}" srcOrd="7" destOrd="0" presId="urn:microsoft.com/office/officeart/2005/8/layout/hierarchy1"/>
    <dgm:cxn modelId="{245598EB-6E01-4B7F-8126-FDE144D7E824}" type="presParOf" srcId="{381F9421-3B93-46BE-9AF1-64AB79AFC85F}" destId="{45BDA018-548A-4D27-B4FB-EF97EF4C12D0}" srcOrd="0" destOrd="0" presId="urn:microsoft.com/office/officeart/2005/8/layout/hierarchy1"/>
    <dgm:cxn modelId="{C79B6D6F-5244-402B-B3A8-80F94281F610}" type="presParOf" srcId="{45BDA018-548A-4D27-B4FB-EF97EF4C12D0}" destId="{D11BD664-CAA8-4F33-BBB1-C0AC634961CE}" srcOrd="0" destOrd="0" presId="urn:microsoft.com/office/officeart/2005/8/layout/hierarchy1"/>
    <dgm:cxn modelId="{DE80B732-FC7D-4A75-8E95-D5C9FDCD2CCA}" type="presParOf" srcId="{45BDA018-548A-4D27-B4FB-EF97EF4C12D0}" destId="{5AC99A92-CC56-4768-BB0F-69969853AB95}" srcOrd="1" destOrd="0" presId="urn:microsoft.com/office/officeart/2005/8/layout/hierarchy1"/>
    <dgm:cxn modelId="{46C9A5DE-48B3-40F9-A4E2-1DD300083CC4}" type="presParOf" srcId="{381F9421-3B93-46BE-9AF1-64AB79AFC85F}" destId="{33408BFB-8D7E-485A-BF0A-ED9F71917086}" srcOrd="1" destOrd="0" presId="urn:microsoft.com/office/officeart/2005/8/layout/hierarchy1"/>
    <dgm:cxn modelId="{1BB124FF-1EEE-4C01-A7FC-AC9278361C53}" type="presParOf" srcId="{775B93E6-C187-4DE7-9776-1EEC86A9C1B0}" destId="{49D830A9-72CD-4236-AF2F-58BC23180618}" srcOrd="8" destOrd="0" presId="urn:microsoft.com/office/officeart/2005/8/layout/hierarchy1"/>
    <dgm:cxn modelId="{F8069DDB-3DBB-4099-81B6-7C6606138A81}" type="presParOf" srcId="{775B93E6-C187-4DE7-9776-1EEC86A9C1B0}" destId="{4FB9274D-5C91-4B24-BCBF-5C98BD15590D}" srcOrd="9" destOrd="0" presId="urn:microsoft.com/office/officeart/2005/8/layout/hierarchy1"/>
    <dgm:cxn modelId="{55AE4169-2C3F-4110-B8F9-7297518077A2}" type="presParOf" srcId="{4FB9274D-5C91-4B24-BCBF-5C98BD15590D}" destId="{A543E209-A548-4491-AFAB-C5C86FD3BD91}" srcOrd="0" destOrd="0" presId="urn:microsoft.com/office/officeart/2005/8/layout/hierarchy1"/>
    <dgm:cxn modelId="{C027F74D-597B-4566-8606-FE840F02EEAF}" type="presParOf" srcId="{A543E209-A548-4491-AFAB-C5C86FD3BD91}" destId="{45ACD905-A93F-4FE7-AE03-3DEF540AA59B}" srcOrd="0" destOrd="0" presId="urn:microsoft.com/office/officeart/2005/8/layout/hierarchy1"/>
    <dgm:cxn modelId="{6FCDCAB1-F89E-4880-8438-CD825CA2903F}" type="presParOf" srcId="{A543E209-A548-4491-AFAB-C5C86FD3BD91}" destId="{EB2A06F7-5E72-4728-9F85-2ED1C4C19718}" srcOrd="1" destOrd="0" presId="urn:microsoft.com/office/officeart/2005/8/layout/hierarchy1"/>
    <dgm:cxn modelId="{CF9AE11E-6898-4C7F-A837-1E6C28C77573}" type="presParOf" srcId="{4FB9274D-5C91-4B24-BCBF-5C98BD15590D}" destId="{4D3F0671-1714-4B59-A378-28E348CFD582}" srcOrd="1" destOrd="0" presId="urn:microsoft.com/office/officeart/2005/8/layout/hierarchy1"/>
    <dgm:cxn modelId="{856282AE-9EA9-4098-8A8B-C6E00275E539}" type="presParOf" srcId="{775B93E6-C187-4DE7-9776-1EEC86A9C1B0}" destId="{0C3E3997-143F-49E2-9132-594056410420}" srcOrd="10" destOrd="0" presId="urn:microsoft.com/office/officeart/2005/8/layout/hierarchy1"/>
    <dgm:cxn modelId="{80DB58B3-32CF-4B66-8BDD-088296736A23}" type="presParOf" srcId="{775B93E6-C187-4DE7-9776-1EEC86A9C1B0}" destId="{4D1C38B1-4925-402F-9D2F-EF8F54341B83}" srcOrd="11" destOrd="0" presId="urn:microsoft.com/office/officeart/2005/8/layout/hierarchy1"/>
    <dgm:cxn modelId="{AC714CF3-2A4B-492F-B9C9-DEBA47BC363E}" type="presParOf" srcId="{4D1C38B1-4925-402F-9D2F-EF8F54341B83}" destId="{44623FCD-BB5B-4966-B82D-C95DAFFD2F8A}" srcOrd="0" destOrd="0" presId="urn:microsoft.com/office/officeart/2005/8/layout/hierarchy1"/>
    <dgm:cxn modelId="{B1B14464-88E7-4E3D-A04A-3CB9370CDD53}" type="presParOf" srcId="{44623FCD-BB5B-4966-B82D-C95DAFFD2F8A}" destId="{86676DF4-5395-4C59-AE0F-60CD3BDA16B3}" srcOrd="0" destOrd="0" presId="urn:microsoft.com/office/officeart/2005/8/layout/hierarchy1"/>
    <dgm:cxn modelId="{BC81ECC1-1B15-49DC-8F5A-BD5267EAE718}" type="presParOf" srcId="{44623FCD-BB5B-4966-B82D-C95DAFFD2F8A}" destId="{04BCFBFC-01C2-4DA6-ADAD-FDB2662AE35A}" srcOrd="1" destOrd="0" presId="urn:microsoft.com/office/officeart/2005/8/layout/hierarchy1"/>
    <dgm:cxn modelId="{B4234633-5CEA-4888-B68E-09AB2A01B4B1}" type="presParOf" srcId="{4D1C38B1-4925-402F-9D2F-EF8F54341B83}" destId="{DC145495-8A92-46AA-A98E-4C7FD5BBA60B}" srcOrd="1" destOrd="0" presId="urn:microsoft.com/office/officeart/2005/8/layout/hierarchy1"/>
    <dgm:cxn modelId="{0AE96476-321E-491F-8D1F-D0A537B0E4BC}" type="presParOf" srcId="{775B93E6-C187-4DE7-9776-1EEC86A9C1B0}" destId="{B5F04538-54F3-4633-9E28-DAC093975E5C}" srcOrd="12" destOrd="0" presId="urn:microsoft.com/office/officeart/2005/8/layout/hierarchy1"/>
    <dgm:cxn modelId="{C756F537-D051-4650-A2EE-2D5290C6B7A0}" type="presParOf" srcId="{775B93E6-C187-4DE7-9776-1EEC86A9C1B0}" destId="{D207C6CE-6D84-4D94-99EC-5E347D0B61C3}" srcOrd="13" destOrd="0" presId="urn:microsoft.com/office/officeart/2005/8/layout/hierarchy1"/>
    <dgm:cxn modelId="{A8A974FF-1567-4176-875F-B233DF252769}" type="presParOf" srcId="{D207C6CE-6D84-4D94-99EC-5E347D0B61C3}" destId="{055BA376-FDA8-45D3-BA7C-8D2B3845C50D}" srcOrd="0" destOrd="0" presId="urn:microsoft.com/office/officeart/2005/8/layout/hierarchy1"/>
    <dgm:cxn modelId="{42B28158-729A-43C9-AF4C-87B2CA0AEADE}" type="presParOf" srcId="{055BA376-FDA8-45D3-BA7C-8D2B3845C50D}" destId="{8C4ABEE6-72E9-471E-A4B2-FE3967CC0159}" srcOrd="0" destOrd="0" presId="urn:microsoft.com/office/officeart/2005/8/layout/hierarchy1"/>
    <dgm:cxn modelId="{C29A06EE-3705-442F-8F08-60981243340D}" type="presParOf" srcId="{055BA376-FDA8-45D3-BA7C-8D2B3845C50D}" destId="{EDB0BDC1-04AE-40D5-81F7-91C91B4E1CAE}" srcOrd="1" destOrd="0" presId="urn:microsoft.com/office/officeart/2005/8/layout/hierarchy1"/>
    <dgm:cxn modelId="{5B0C7A27-D50A-43D7-9BF6-09356D47E7F8}" type="presParOf" srcId="{D207C6CE-6D84-4D94-99EC-5E347D0B61C3}" destId="{69C460E7-E76E-4407-943E-21EA17F820DD}" srcOrd="1" destOrd="0" presId="urn:microsoft.com/office/officeart/2005/8/layout/hierarchy1"/>
    <dgm:cxn modelId="{E1D055CD-32C4-4FF7-ABD8-B0434EDD809E}" type="presParOf" srcId="{775B93E6-C187-4DE7-9776-1EEC86A9C1B0}" destId="{3819578F-8E5F-4554-AE8B-CEAD5C4E9B2A}" srcOrd="14" destOrd="0" presId="urn:microsoft.com/office/officeart/2005/8/layout/hierarchy1"/>
    <dgm:cxn modelId="{5B34EE84-665B-4393-9FA8-DA10C2C50A0A}" type="presParOf" srcId="{775B93E6-C187-4DE7-9776-1EEC86A9C1B0}" destId="{42BBB00A-C7FD-403C-A590-D7CDF42A2A7A}" srcOrd="15" destOrd="0" presId="urn:microsoft.com/office/officeart/2005/8/layout/hierarchy1"/>
    <dgm:cxn modelId="{57B81FA9-55C3-426D-8DEF-A02404C5C676}" type="presParOf" srcId="{42BBB00A-C7FD-403C-A590-D7CDF42A2A7A}" destId="{380A6A4B-B552-4233-8A6C-D2DD07BB4594}" srcOrd="0" destOrd="0" presId="urn:microsoft.com/office/officeart/2005/8/layout/hierarchy1"/>
    <dgm:cxn modelId="{249AF0FB-FDB8-4E91-8B84-42E84920AE50}" type="presParOf" srcId="{380A6A4B-B552-4233-8A6C-D2DD07BB4594}" destId="{DCEAF136-FBE7-478E-8EBA-A26243ED52BD}" srcOrd="0" destOrd="0" presId="urn:microsoft.com/office/officeart/2005/8/layout/hierarchy1"/>
    <dgm:cxn modelId="{A779D9D1-CDD2-416B-8548-B93ECB6715B1}" type="presParOf" srcId="{380A6A4B-B552-4233-8A6C-D2DD07BB4594}" destId="{F09241D5-18C8-43FF-B8D6-F3BEAFD7C537}" srcOrd="1" destOrd="0" presId="urn:microsoft.com/office/officeart/2005/8/layout/hierarchy1"/>
    <dgm:cxn modelId="{346602BC-AE23-4D20-8959-C87360D85EA6}" type="presParOf" srcId="{42BBB00A-C7FD-403C-A590-D7CDF42A2A7A}" destId="{20773A09-D8E6-45E9-BCB3-7035A15C3E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22B0A3-B0B1-4AAE-A84B-BE69A16A408C}" type="doc">
      <dgm:prSet loTypeId="urn:microsoft.com/office/officeart/2005/8/layout/p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143E77A-F899-497A-A1C1-7CB731FBB890}">
      <dgm:prSet/>
      <dgm:spPr/>
      <dgm:t>
        <a:bodyPr/>
        <a:lstStyle/>
        <a:p>
          <a:pPr rtl="0"/>
          <a:r>
            <a:rPr lang="zh-CN" dirty="0" smtClean="0"/>
            <a:t>名称</a:t>
          </a:r>
          <a:endParaRPr lang="en-US" dirty="0"/>
        </a:p>
      </dgm:t>
    </dgm:pt>
    <dgm:pt modelId="{D850E468-428B-45F4-8E41-8DF61585A2F3}" type="parTrans" cxnId="{7C520E57-7A0E-4C36-9640-F956F54CDCC9}">
      <dgm:prSet/>
      <dgm:spPr/>
      <dgm:t>
        <a:bodyPr/>
        <a:lstStyle/>
        <a:p>
          <a:endParaRPr lang="zh-CN" altLang="en-US"/>
        </a:p>
      </dgm:t>
    </dgm:pt>
    <dgm:pt modelId="{41F82BEE-5849-4268-891B-CA05C75B8DE3}" type="sibTrans" cxnId="{7C520E57-7A0E-4C36-9640-F956F54CDCC9}">
      <dgm:prSet/>
      <dgm:spPr/>
      <dgm:t>
        <a:bodyPr/>
        <a:lstStyle/>
        <a:p>
          <a:endParaRPr lang="zh-CN" altLang="en-US"/>
        </a:p>
      </dgm:t>
    </dgm:pt>
    <dgm:pt modelId="{C03418BA-5EE4-4D3C-AD87-F930F8E42D2D}">
      <dgm:prSet/>
      <dgm:spPr/>
      <dgm:t>
        <a:bodyPr/>
        <a:lstStyle/>
        <a:p>
          <a:pPr rtl="0"/>
          <a:r>
            <a:rPr lang="zh-CN" dirty="0" smtClean="0"/>
            <a:t>标识</a:t>
          </a:r>
          <a:endParaRPr lang="en-US" dirty="0"/>
        </a:p>
      </dgm:t>
    </dgm:pt>
    <dgm:pt modelId="{EC596926-017D-477E-ACA1-C1F0FA09EE50}" type="parTrans" cxnId="{02881BDC-65AE-4E26-A4A9-9C9A27D2A46A}">
      <dgm:prSet/>
      <dgm:spPr/>
      <dgm:t>
        <a:bodyPr/>
        <a:lstStyle/>
        <a:p>
          <a:endParaRPr lang="zh-CN" altLang="en-US"/>
        </a:p>
      </dgm:t>
    </dgm:pt>
    <dgm:pt modelId="{FC8C0B2B-4BD1-4D82-9DF7-F53F088BE75F}" type="sibTrans" cxnId="{02881BDC-65AE-4E26-A4A9-9C9A27D2A46A}">
      <dgm:prSet/>
      <dgm:spPr/>
      <dgm:t>
        <a:bodyPr/>
        <a:lstStyle/>
        <a:p>
          <a:endParaRPr lang="zh-CN" altLang="en-US"/>
        </a:p>
      </dgm:t>
    </dgm:pt>
    <dgm:pt modelId="{9B60EBFF-AEA7-479A-8DDA-C7749CF1FDA7}">
      <dgm:prSet/>
      <dgm:spPr/>
      <dgm:t>
        <a:bodyPr/>
        <a:lstStyle/>
        <a:p>
          <a:pPr rtl="0"/>
          <a:r>
            <a:rPr lang="zh-CN" dirty="0" smtClean="0"/>
            <a:t>包装</a:t>
          </a:r>
          <a:endParaRPr lang="en-US" dirty="0"/>
        </a:p>
      </dgm:t>
    </dgm:pt>
    <dgm:pt modelId="{C168FD9B-2597-4114-9D8B-C4AE38185307}" type="parTrans" cxnId="{9A233FA7-73C7-48DF-AC25-730C0B4AEF15}">
      <dgm:prSet/>
      <dgm:spPr/>
      <dgm:t>
        <a:bodyPr/>
        <a:lstStyle/>
        <a:p>
          <a:endParaRPr lang="zh-CN" altLang="en-US"/>
        </a:p>
      </dgm:t>
    </dgm:pt>
    <dgm:pt modelId="{D6BA8240-0B05-44D9-9CE7-23A2814743A8}" type="sibTrans" cxnId="{9A233FA7-73C7-48DF-AC25-730C0B4AEF15}">
      <dgm:prSet/>
      <dgm:spPr/>
      <dgm:t>
        <a:bodyPr/>
        <a:lstStyle/>
        <a:p>
          <a:endParaRPr lang="zh-CN" altLang="en-US"/>
        </a:p>
      </dgm:t>
    </dgm:pt>
    <dgm:pt modelId="{4B0352A9-5465-490A-B0F7-ECA3B22A8589}">
      <dgm:prSet/>
      <dgm:spPr/>
      <dgm:t>
        <a:bodyPr/>
        <a:lstStyle/>
        <a:p>
          <a:pPr rtl="0"/>
          <a:r>
            <a:rPr lang="zh-CN" dirty="0" smtClean="0"/>
            <a:t>广告语</a:t>
          </a:r>
          <a:endParaRPr lang="en-US" dirty="0"/>
        </a:p>
      </dgm:t>
    </dgm:pt>
    <dgm:pt modelId="{428528B1-8C62-4BAF-977C-F3F60CFA36F2}" type="parTrans" cxnId="{7638909F-1F16-4EE6-8A4F-2231F6FE5D4F}">
      <dgm:prSet/>
      <dgm:spPr/>
      <dgm:t>
        <a:bodyPr/>
        <a:lstStyle/>
        <a:p>
          <a:endParaRPr lang="zh-CN" altLang="en-US"/>
        </a:p>
      </dgm:t>
    </dgm:pt>
    <dgm:pt modelId="{83F00A9E-5DAA-413E-9EE1-1F7184CEDC9F}" type="sibTrans" cxnId="{7638909F-1F16-4EE6-8A4F-2231F6FE5D4F}">
      <dgm:prSet/>
      <dgm:spPr/>
      <dgm:t>
        <a:bodyPr/>
        <a:lstStyle/>
        <a:p>
          <a:endParaRPr lang="zh-CN" altLang="en-US"/>
        </a:p>
      </dgm:t>
    </dgm:pt>
    <dgm:pt modelId="{FFAC76C3-C2F5-49E0-B978-BCFC9BD5016C}">
      <dgm:prSet/>
      <dgm:spPr/>
      <dgm:t>
        <a:bodyPr/>
        <a:lstStyle/>
        <a:p>
          <a:pPr rtl="0"/>
          <a:r>
            <a:rPr lang="zh-CN" altLang="en-US" dirty="0" smtClean="0"/>
            <a:t>辅助元素</a:t>
          </a:r>
          <a:endParaRPr lang="en-US" dirty="0"/>
        </a:p>
      </dgm:t>
    </dgm:pt>
    <dgm:pt modelId="{A5B05469-1F23-4C85-A13E-DEFEC31360FA}" type="parTrans" cxnId="{00A09D0B-AC1C-4904-9EDC-10699DB6F9DF}">
      <dgm:prSet/>
      <dgm:spPr/>
      <dgm:t>
        <a:bodyPr/>
        <a:lstStyle/>
        <a:p>
          <a:endParaRPr lang="zh-CN" altLang="en-US"/>
        </a:p>
      </dgm:t>
    </dgm:pt>
    <dgm:pt modelId="{E503C7D2-FEE2-4E28-81F6-7C82EB914226}" type="sibTrans" cxnId="{00A09D0B-AC1C-4904-9EDC-10699DB6F9DF}">
      <dgm:prSet/>
      <dgm:spPr/>
      <dgm:t>
        <a:bodyPr/>
        <a:lstStyle/>
        <a:p>
          <a:endParaRPr lang="zh-CN" altLang="en-US"/>
        </a:p>
      </dgm:t>
    </dgm:pt>
    <dgm:pt modelId="{E629EB4D-DFD1-490A-8D7D-283A0B567D15}">
      <dgm:prSet/>
      <dgm:spPr/>
      <dgm:t>
        <a:bodyPr/>
        <a:lstStyle/>
        <a:p>
          <a:pPr rtl="0"/>
          <a:r>
            <a:rPr lang="zh-CN" dirty="0" smtClean="0"/>
            <a:t>标准符号</a:t>
          </a:r>
          <a:endParaRPr lang="en-US" dirty="0"/>
        </a:p>
      </dgm:t>
    </dgm:pt>
    <dgm:pt modelId="{C6B33825-D364-4BB7-99EC-FAAEDC8C804E}" type="parTrans" cxnId="{FE49FF31-B3FB-48A7-AD0B-958C80230E60}">
      <dgm:prSet/>
      <dgm:spPr/>
      <dgm:t>
        <a:bodyPr/>
        <a:lstStyle/>
        <a:p>
          <a:endParaRPr lang="zh-CN" altLang="en-US"/>
        </a:p>
      </dgm:t>
    </dgm:pt>
    <dgm:pt modelId="{351D488B-12EC-4992-A5AE-C9D16404FF76}" type="sibTrans" cxnId="{FE49FF31-B3FB-48A7-AD0B-958C80230E60}">
      <dgm:prSet/>
      <dgm:spPr/>
      <dgm:t>
        <a:bodyPr/>
        <a:lstStyle/>
        <a:p>
          <a:endParaRPr lang="zh-CN" altLang="en-US"/>
        </a:p>
      </dgm:t>
    </dgm:pt>
    <dgm:pt modelId="{69B440B3-134B-4330-9C02-A7A27C9BD254}">
      <dgm:prSet/>
      <dgm:spPr/>
      <dgm:t>
        <a:bodyPr/>
        <a:lstStyle/>
        <a:p>
          <a:pPr rtl="0"/>
          <a:r>
            <a:rPr lang="zh-CN" dirty="0" smtClean="0"/>
            <a:t>声音</a:t>
          </a:r>
          <a:endParaRPr lang="en-US" dirty="0"/>
        </a:p>
      </dgm:t>
    </dgm:pt>
    <dgm:pt modelId="{E3B66BD4-27C8-44DE-B16E-85E3B651D0F1}" type="parTrans" cxnId="{29A2ED54-AC64-4A66-BA95-5E6CF8A3BBF7}">
      <dgm:prSet/>
      <dgm:spPr/>
      <dgm:t>
        <a:bodyPr/>
        <a:lstStyle/>
        <a:p>
          <a:endParaRPr lang="zh-CN" altLang="en-US"/>
        </a:p>
      </dgm:t>
    </dgm:pt>
    <dgm:pt modelId="{488475EC-7968-4A7C-BE2A-69E4D47F4712}" type="sibTrans" cxnId="{29A2ED54-AC64-4A66-BA95-5E6CF8A3BBF7}">
      <dgm:prSet/>
      <dgm:spPr/>
      <dgm:t>
        <a:bodyPr/>
        <a:lstStyle/>
        <a:p>
          <a:endParaRPr lang="zh-CN" altLang="en-US"/>
        </a:p>
      </dgm:t>
    </dgm:pt>
    <dgm:pt modelId="{9E51AF60-B512-4513-BF9D-C6361C59E256}">
      <dgm:prSet/>
      <dgm:spPr/>
      <dgm:t>
        <a:bodyPr/>
        <a:lstStyle/>
        <a:p>
          <a:pPr rtl="0"/>
          <a:r>
            <a:rPr lang="zh-CN" altLang="en-US" dirty="0" smtClean="0"/>
            <a:t>网络</a:t>
          </a:r>
          <a:endParaRPr lang="zh-CN" dirty="0"/>
        </a:p>
      </dgm:t>
    </dgm:pt>
    <dgm:pt modelId="{35D021B3-87CE-4379-9F24-03CE21AFE588}" type="parTrans" cxnId="{00C8EF6E-F74B-4430-9FD0-0F60B43273B2}">
      <dgm:prSet/>
      <dgm:spPr/>
      <dgm:t>
        <a:bodyPr/>
        <a:lstStyle/>
        <a:p>
          <a:endParaRPr lang="zh-CN" altLang="en-US"/>
        </a:p>
      </dgm:t>
    </dgm:pt>
    <dgm:pt modelId="{28577742-0B8D-4CF1-ACB0-3BB084FC0EEB}" type="sibTrans" cxnId="{00C8EF6E-F74B-4430-9FD0-0F60B43273B2}">
      <dgm:prSet/>
      <dgm:spPr/>
      <dgm:t>
        <a:bodyPr/>
        <a:lstStyle/>
        <a:p>
          <a:endParaRPr lang="zh-CN" altLang="en-US"/>
        </a:p>
      </dgm:t>
    </dgm:pt>
    <dgm:pt modelId="{CF9E50A4-13C9-4138-951A-09D53D30F93E}" type="pres">
      <dgm:prSet presAssocID="{7422B0A3-B0B1-4AAE-A84B-BE69A16A4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642D2-29E7-4BF9-A5AF-782A051BF51E}" type="pres">
      <dgm:prSet presAssocID="{C143E77A-F899-497A-A1C1-7CB731FBB890}" presName="compNode" presStyleCnt="0"/>
      <dgm:spPr/>
    </dgm:pt>
    <dgm:pt modelId="{587921A5-0A3E-430A-8408-E1FF264703AD}" type="pres">
      <dgm:prSet presAssocID="{C143E77A-F899-497A-A1C1-7CB731FBB890}" presName="pictRect" presStyleLbl="node1" presStyleIdx="0" presStyleCnt="8" custScaleX="43666" custScaleY="101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F16D67-0123-4591-8D60-0900589E43A7}" type="pres">
      <dgm:prSet presAssocID="{C143E77A-F899-497A-A1C1-7CB731FBB890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452DCB-24C8-49B9-81CE-5A2E5F098736}" type="pres">
      <dgm:prSet presAssocID="{41F82BEE-5849-4268-891B-CA05C75B8DE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10AE47D5-CBF0-4CDB-AE53-07DF2FA5FBC1}" type="pres">
      <dgm:prSet presAssocID="{C03418BA-5EE4-4D3C-AD87-F930F8E42D2D}" presName="compNode" presStyleCnt="0"/>
      <dgm:spPr/>
    </dgm:pt>
    <dgm:pt modelId="{A3290521-03E5-4479-AFDA-D03753E64CDF}" type="pres">
      <dgm:prSet presAssocID="{C03418BA-5EE4-4D3C-AD87-F930F8E42D2D}" presName="pictRect" presStyleLbl="node1" presStyleIdx="1" presStyleCnt="8" custScaleX="42785" custScaleY="1016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D31008-34B0-463D-9079-AB73BF657CF9}" type="pres">
      <dgm:prSet presAssocID="{C03418BA-5EE4-4D3C-AD87-F930F8E42D2D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13F8CF-E3CB-44C7-8B9D-4C4016518F7E}" type="pres">
      <dgm:prSet presAssocID="{FC8C0B2B-4BD1-4D82-9DF7-F53F088BE75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4F36507-7FD7-4AA2-AEE3-810C2B7BB78A}" type="pres">
      <dgm:prSet presAssocID="{9B60EBFF-AEA7-479A-8DDA-C7749CF1FDA7}" presName="compNode" presStyleCnt="0"/>
      <dgm:spPr/>
    </dgm:pt>
    <dgm:pt modelId="{3E5F0334-A651-45D1-9D47-BBB488686686}" type="pres">
      <dgm:prSet presAssocID="{9B60EBFF-AEA7-479A-8DDA-C7749CF1FDA7}" presName="pictRect" presStyleLbl="node1" presStyleIdx="2" presStyleCnt="8" custScaleX="61923" custScaleY="1151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66C52D-784B-44EE-9AFF-1C5322008A36}" type="pres">
      <dgm:prSet presAssocID="{9B60EBFF-AEA7-479A-8DDA-C7749CF1FDA7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3C180-5A1A-4ABA-9457-2069DCC28E24}" type="pres">
      <dgm:prSet presAssocID="{D6BA8240-0B05-44D9-9CE7-23A2814743A8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4143589-65E4-4D85-A75B-FF65CFF68D5E}" type="pres">
      <dgm:prSet presAssocID="{4B0352A9-5465-490A-B0F7-ECA3B22A8589}" presName="compNode" presStyleCnt="0"/>
      <dgm:spPr/>
    </dgm:pt>
    <dgm:pt modelId="{6DE92DCE-E4E9-4B2E-AA73-3B6C1BCA474D}" type="pres">
      <dgm:prSet presAssocID="{4B0352A9-5465-490A-B0F7-ECA3B22A8589}" presName="pictRect" presStyleLbl="node1" presStyleIdx="3" presStyleCnt="8" custScaleX="38604" custScaleY="1129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9FBF165-E926-463D-AD79-91BC936E6A31}" type="pres">
      <dgm:prSet presAssocID="{4B0352A9-5465-490A-B0F7-ECA3B22A8589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EDCB72-DC37-4FDF-B5EA-4F27A66CB0C2}" type="pres">
      <dgm:prSet presAssocID="{83F00A9E-5DAA-413E-9EE1-1F7184CEDC9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4605C48-4038-4A4C-8BAD-94D56D3B165B}" type="pres">
      <dgm:prSet presAssocID="{FFAC76C3-C2F5-49E0-B978-BCFC9BD5016C}" presName="compNode" presStyleCnt="0"/>
      <dgm:spPr/>
    </dgm:pt>
    <dgm:pt modelId="{AB78FAE8-B3AD-4CAB-A3CB-F8507E26EF53}" type="pres">
      <dgm:prSet presAssocID="{FFAC76C3-C2F5-49E0-B978-BCFC9BD5016C}" presName="pictRect" presStyleLbl="node1" presStyleIdx="4" presStyleCnt="8"/>
      <dgm:spPr/>
    </dgm:pt>
    <dgm:pt modelId="{A05B35D4-C81B-4CA8-B55C-258BBCB1ACB4}" type="pres">
      <dgm:prSet presAssocID="{FFAC76C3-C2F5-49E0-B978-BCFC9BD5016C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665B4F-F4D3-41E2-BDF4-EFC6F006A5CF}" type="pres">
      <dgm:prSet presAssocID="{E503C7D2-FEE2-4E28-81F6-7C82EB91422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528FF0D-CAEB-4CDB-AFF3-9CF3189FC116}" type="pres">
      <dgm:prSet presAssocID="{E629EB4D-DFD1-490A-8D7D-283A0B567D15}" presName="compNode" presStyleCnt="0"/>
      <dgm:spPr/>
    </dgm:pt>
    <dgm:pt modelId="{FD9C09E6-0773-4450-9B4F-3702D907A280}" type="pres">
      <dgm:prSet presAssocID="{E629EB4D-DFD1-490A-8D7D-283A0B567D15}" presName="pictRect" presStyleLbl="node1" presStyleIdx="5" presStyleCnt="8"/>
      <dgm:spPr/>
    </dgm:pt>
    <dgm:pt modelId="{22FFEAA9-609A-4F45-B8A9-4BC1C87AC08B}" type="pres">
      <dgm:prSet presAssocID="{E629EB4D-DFD1-490A-8D7D-283A0B567D15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3D7C7-EBDC-425B-B783-70D736C0855C}" type="pres">
      <dgm:prSet presAssocID="{351D488B-12EC-4992-A5AE-C9D16404FF7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6AF59E4-424F-4C77-916D-4FC8DD7D3040}" type="pres">
      <dgm:prSet presAssocID="{69B440B3-134B-4330-9C02-A7A27C9BD254}" presName="compNode" presStyleCnt="0"/>
      <dgm:spPr/>
    </dgm:pt>
    <dgm:pt modelId="{82434E98-8600-463D-9DC7-DD933A307222}" type="pres">
      <dgm:prSet presAssocID="{69B440B3-134B-4330-9C02-A7A27C9BD254}" presName="pictRect" presStyleLbl="node1" presStyleIdx="6" presStyleCnt="8"/>
      <dgm:spPr/>
    </dgm:pt>
    <dgm:pt modelId="{944D3451-F4BB-40E9-B0FB-BD64069D189F}" type="pres">
      <dgm:prSet presAssocID="{69B440B3-134B-4330-9C02-A7A27C9BD254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297868-8F04-4597-9506-96F330CE16FB}" type="pres">
      <dgm:prSet presAssocID="{488475EC-7968-4A7C-BE2A-69E4D47F471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4B377E2-03CA-4B40-9E4D-6CF268840A0B}" type="pres">
      <dgm:prSet presAssocID="{9E51AF60-B512-4513-BF9D-C6361C59E256}" presName="compNode" presStyleCnt="0"/>
      <dgm:spPr/>
    </dgm:pt>
    <dgm:pt modelId="{2B96402B-1B11-49D2-9001-9464F2D90247}" type="pres">
      <dgm:prSet presAssocID="{9E51AF60-B512-4513-BF9D-C6361C59E256}" presName="pictRect" presStyleLbl="node1" presStyleIdx="7" presStyleCnt="8"/>
      <dgm:spPr/>
    </dgm:pt>
    <dgm:pt modelId="{4958C59D-6812-4EB4-94C2-2D488CAE033F}" type="pres">
      <dgm:prSet presAssocID="{9E51AF60-B512-4513-BF9D-C6361C59E25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B76BEF-E923-47A1-B53B-D0A95A164F2A}" type="presOf" srcId="{E629EB4D-DFD1-490A-8D7D-283A0B567D15}" destId="{22FFEAA9-609A-4F45-B8A9-4BC1C87AC08B}" srcOrd="0" destOrd="0" presId="urn:microsoft.com/office/officeart/2005/8/layout/pList1"/>
    <dgm:cxn modelId="{C1522491-EA4F-4F6E-87D5-F3A616960C46}" type="presOf" srcId="{41F82BEE-5849-4268-891B-CA05C75B8DE3}" destId="{53452DCB-24C8-49B9-81CE-5A2E5F098736}" srcOrd="0" destOrd="0" presId="urn:microsoft.com/office/officeart/2005/8/layout/pList1"/>
    <dgm:cxn modelId="{02881BDC-65AE-4E26-A4A9-9C9A27D2A46A}" srcId="{7422B0A3-B0B1-4AAE-A84B-BE69A16A408C}" destId="{C03418BA-5EE4-4D3C-AD87-F930F8E42D2D}" srcOrd="1" destOrd="0" parTransId="{EC596926-017D-477E-ACA1-C1F0FA09EE50}" sibTransId="{FC8C0B2B-4BD1-4D82-9DF7-F53F088BE75F}"/>
    <dgm:cxn modelId="{00A09D0B-AC1C-4904-9EDC-10699DB6F9DF}" srcId="{7422B0A3-B0B1-4AAE-A84B-BE69A16A408C}" destId="{FFAC76C3-C2F5-49E0-B978-BCFC9BD5016C}" srcOrd="4" destOrd="0" parTransId="{A5B05469-1F23-4C85-A13E-DEFEC31360FA}" sibTransId="{E503C7D2-FEE2-4E28-81F6-7C82EB914226}"/>
    <dgm:cxn modelId="{7638909F-1F16-4EE6-8A4F-2231F6FE5D4F}" srcId="{7422B0A3-B0B1-4AAE-A84B-BE69A16A408C}" destId="{4B0352A9-5465-490A-B0F7-ECA3B22A8589}" srcOrd="3" destOrd="0" parTransId="{428528B1-8C62-4BAF-977C-F3F60CFA36F2}" sibTransId="{83F00A9E-5DAA-413E-9EE1-1F7184CEDC9F}"/>
    <dgm:cxn modelId="{E7C73331-BE40-4961-86CF-44872E418E7C}" type="presOf" srcId="{4B0352A9-5465-490A-B0F7-ECA3B22A8589}" destId="{49FBF165-E926-463D-AD79-91BC936E6A31}" srcOrd="0" destOrd="0" presId="urn:microsoft.com/office/officeart/2005/8/layout/pList1"/>
    <dgm:cxn modelId="{FA24EF38-1E00-4450-AA85-0C3B0EC5F694}" type="presOf" srcId="{C03418BA-5EE4-4D3C-AD87-F930F8E42D2D}" destId="{D4D31008-34B0-463D-9079-AB73BF657CF9}" srcOrd="0" destOrd="0" presId="urn:microsoft.com/office/officeart/2005/8/layout/pList1"/>
    <dgm:cxn modelId="{29A2ED54-AC64-4A66-BA95-5E6CF8A3BBF7}" srcId="{7422B0A3-B0B1-4AAE-A84B-BE69A16A408C}" destId="{69B440B3-134B-4330-9C02-A7A27C9BD254}" srcOrd="6" destOrd="0" parTransId="{E3B66BD4-27C8-44DE-B16E-85E3B651D0F1}" sibTransId="{488475EC-7968-4A7C-BE2A-69E4D47F4712}"/>
    <dgm:cxn modelId="{1633B6E8-94F8-4336-BF5F-D9954DDF1F8F}" type="presOf" srcId="{83F00A9E-5DAA-413E-9EE1-1F7184CEDC9F}" destId="{39EDCB72-DC37-4FDF-B5EA-4F27A66CB0C2}" srcOrd="0" destOrd="0" presId="urn:microsoft.com/office/officeart/2005/8/layout/pList1"/>
    <dgm:cxn modelId="{26409D34-BAF6-4E3E-93B3-1C9B3A898FFF}" type="presOf" srcId="{D6BA8240-0B05-44D9-9CE7-23A2814743A8}" destId="{FC83C180-5A1A-4ABA-9457-2069DCC28E24}" srcOrd="0" destOrd="0" presId="urn:microsoft.com/office/officeart/2005/8/layout/pList1"/>
    <dgm:cxn modelId="{83964C7E-A60B-41DA-BB37-395FACF4DD57}" type="presOf" srcId="{9E51AF60-B512-4513-BF9D-C6361C59E256}" destId="{4958C59D-6812-4EB4-94C2-2D488CAE033F}" srcOrd="0" destOrd="0" presId="urn:microsoft.com/office/officeart/2005/8/layout/pList1"/>
    <dgm:cxn modelId="{703D50CE-6928-4622-9E60-04D778D08324}" type="presOf" srcId="{FFAC76C3-C2F5-49E0-B978-BCFC9BD5016C}" destId="{A05B35D4-C81B-4CA8-B55C-258BBCB1ACB4}" srcOrd="0" destOrd="0" presId="urn:microsoft.com/office/officeart/2005/8/layout/pList1"/>
    <dgm:cxn modelId="{109B81D4-0903-4775-B01C-62B48FC135F1}" type="presOf" srcId="{E503C7D2-FEE2-4E28-81F6-7C82EB914226}" destId="{33665B4F-F4D3-41E2-BDF4-EFC6F006A5CF}" srcOrd="0" destOrd="0" presId="urn:microsoft.com/office/officeart/2005/8/layout/pList1"/>
    <dgm:cxn modelId="{27EDF0C9-9FD7-4052-BB7A-B00D74402CFF}" type="presOf" srcId="{351D488B-12EC-4992-A5AE-C9D16404FF76}" destId="{1553D7C7-EBDC-425B-B783-70D736C0855C}" srcOrd="0" destOrd="0" presId="urn:microsoft.com/office/officeart/2005/8/layout/pList1"/>
    <dgm:cxn modelId="{E2C4D089-9997-4879-A8E3-A84479274611}" type="presOf" srcId="{488475EC-7968-4A7C-BE2A-69E4D47F4712}" destId="{66297868-8F04-4597-9506-96F330CE16FB}" srcOrd="0" destOrd="0" presId="urn:microsoft.com/office/officeart/2005/8/layout/pList1"/>
    <dgm:cxn modelId="{7C520E57-7A0E-4C36-9640-F956F54CDCC9}" srcId="{7422B0A3-B0B1-4AAE-A84B-BE69A16A408C}" destId="{C143E77A-F899-497A-A1C1-7CB731FBB890}" srcOrd="0" destOrd="0" parTransId="{D850E468-428B-45F4-8E41-8DF61585A2F3}" sibTransId="{41F82BEE-5849-4268-891B-CA05C75B8DE3}"/>
    <dgm:cxn modelId="{D0DBB5F9-50BB-46E9-9358-F21DE58D7670}" type="presOf" srcId="{FC8C0B2B-4BD1-4D82-9DF7-F53F088BE75F}" destId="{3413F8CF-E3CB-44C7-8B9D-4C4016518F7E}" srcOrd="0" destOrd="0" presId="urn:microsoft.com/office/officeart/2005/8/layout/pList1"/>
    <dgm:cxn modelId="{5820DC3F-03EF-4B58-9641-2A45F5FF4E77}" type="presOf" srcId="{9B60EBFF-AEA7-479A-8DDA-C7749CF1FDA7}" destId="{8E66C52D-784B-44EE-9AFF-1C5322008A36}" srcOrd="0" destOrd="0" presId="urn:microsoft.com/office/officeart/2005/8/layout/pList1"/>
    <dgm:cxn modelId="{00C8EF6E-F74B-4430-9FD0-0F60B43273B2}" srcId="{7422B0A3-B0B1-4AAE-A84B-BE69A16A408C}" destId="{9E51AF60-B512-4513-BF9D-C6361C59E256}" srcOrd="7" destOrd="0" parTransId="{35D021B3-87CE-4379-9F24-03CE21AFE588}" sibTransId="{28577742-0B8D-4CF1-ACB0-3BB084FC0EEB}"/>
    <dgm:cxn modelId="{9A233FA7-73C7-48DF-AC25-730C0B4AEF15}" srcId="{7422B0A3-B0B1-4AAE-A84B-BE69A16A408C}" destId="{9B60EBFF-AEA7-479A-8DDA-C7749CF1FDA7}" srcOrd="2" destOrd="0" parTransId="{C168FD9B-2597-4114-9D8B-C4AE38185307}" sibTransId="{D6BA8240-0B05-44D9-9CE7-23A2814743A8}"/>
    <dgm:cxn modelId="{F5992478-BEB9-41B0-A908-626F50CC38D3}" type="presOf" srcId="{7422B0A3-B0B1-4AAE-A84B-BE69A16A408C}" destId="{CF9E50A4-13C9-4138-951A-09D53D30F93E}" srcOrd="0" destOrd="0" presId="urn:microsoft.com/office/officeart/2005/8/layout/pList1"/>
    <dgm:cxn modelId="{688257C4-AF73-49AF-89EA-A06B0422A296}" type="presOf" srcId="{C143E77A-F899-497A-A1C1-7CB731FBB890}" destId="{54F16D67-0123-4591-8D60-0900589E43A7}" srcOrd="0" destOrd="0" presId="urn:microsoft.com/office/officeart/2005/8/layout/pList1"/>
    <dgm:cxn modelId="{FE49FF31-B3FB-48A7-AD0B-958C80230E60}" srcId="{7422B0A3-B0B1-4AAE-A84B-BE69A16A408C}" destId="{E629EB4D-DFD1-490A-8D7D-283A0B567D15}" srcOrd="5" destOrd="0" parTransId="{C6B33825-D364-4BB7-99EC-FAAEDC8C804E}" sibTransId="{351D488B-12EC-4992-A5AE-C9D16404FF76}"/>
    <dgm:cxn modelId="{53AB6CE1-3537-4587-A63E-EA7EAFA0DD63}" type="presOf" srcId="{69B440B3-134B-4330-9C02-A7A27C9BD254}" destId="{944D3451-F4BB-40E9-B0FB-BD64069D189F}" srcOrd="0" destOrd="0" presId="urn:microsoft.com/office/officeart/2005/8/layout/pList1"/>
    <dgm:cxn modelId="{2F851303-B0BD-46C3-B9B5-CC6615B319E0}" type="presParOf" srcId="{CF9E50A4-13C9-4138-951A-09D53D30F93E}" destId="{F6E642D2-29E7-4BF9-A5AF-782A051BF51E}" srcOrd="0" destOrd="0" presId="urn:microsoft.com/office/officeart/2005/8/layout/pList1"/>
    <dgm:cxn modelId="{27CC607D-B05D-47C9-AC75-122B0BE71BF9}" type="presParOf" srcId="{F6E642D2-29E7-4BF9-A5AF-782A051BF51E}" destId="{587921A5-0A3E-430A-8408-E1FF264703AD}" srcOrd="0" destOrd="0" presId="urn:microsoft.com/office/officeart/2005/8/layout/pList1"/>
    <dgm:cxn modelId="{44688D6C-7BFE-4696-9C8C-85EE7D40D02C}" type="presParOf" srcId="{F6E642D2-29E7-4BF9-A5AF-782A051BF51E}" destId="{54F16D67-0123-4591-8D60-0900589E43A7}" srcOrd="1" destOrd="0" presId="urn:microsoft.com/office/officeart/2005/8/layout/pList1"/>
    <dgm:cxn modelId="{C52E61BC-8BA8-48B7-9018-22021B6D1FBB}" type="presParOf" srcId="{CF9E50A4-13C9-4138-951A-09D53D30F93E}" destId="{53452DCB-24C8-49B9-81CE-5A2E5F098736}" srcOrd="1" destOrd="0" presId="urn:microsoft.com/office/officeart/2005/8/layout/pList1"/>
    <dgm:cxn modelId="{FDA6CF65-E51A-497D-BF94-0BF0D461B928}" type="presParOf" srcId="{CF9E50A4-13C9-4138-951A-09D53D30F93E}" destId="{10AE47D5-CBF0-4CDB-AE53-07DF2FA5FBC1}" srcOrd="2" destOrd="0" presId="urn:microsoft.com/office/officeart/2005/8/layout/pList1"/>
    <dgm:cxn modelId="{3F053C76-96D3-4179-A188-298B3E017AD5}" type="presParOf" srcId="{10AE47D5-CBF0-4CDB-AE53-07DF2FA5FBC1}" destId="{A3290521-03E5-4479-AFDA-D03753E64CDF}" srcOrd="0" destOrd="0" presId="urn:microsoft.com/office/officeart/2005/8/layout/pList1"/>
    <dgm:cxn modelId="{198A4F77-2927-4132-A83C-932768338902}" type="presParOf" srcId="{10AE47D5-CBF0-4CDB-AE53-07DF2FA5FBC1}" destId="{D4D31008-34B0-463D-9079-AB73BF657CF9}" srcOrd="1" destOrd="0" presId="urn:microsoft.com/office/officeart/2005/8/layout/pList1"/>
    <dgm:cxn modelId="{F7D7A016-93C0-4603-9414-3462DA629441}" type="presParOf" srcId="{CF9E50A4-13C9-4138-951A-09D53D30F93E}" destId="{3413F8CF-E3CB-44C7-8B9D-4C4016518F7E}" srcOrd="3" destOrd="0" presId="urn:microsoft.com/office/officeart/2005/8/layout/pList1"/>
    <dgm:cxn modelId="{2379A8D9-CCBC-4343-95BA-2B06E7D47E0D}" type="presParOf" srcId="{CF9E50A4-13C9-4138-951A-09D53D30F93E}" destId="{94F36507-7FD7-4AA2-AEE3-810C2B7BB78A}" srcOrd="4" destOrd="0" presId="urn:microsoft.com/office/officeart/2005/8/layout/pList1"/>
    <dgm:cxn modelId="{6E2BAE75-844B-46FF-B31C-08AFE365ACF8}" type="presParOf" srcId="{94F36507-7FD7-4AA2-AEE3-810C2B7BB78A}" destId="{3E5F0334-A651-45D1-9D47-BBB488686686}" srcOrd="0" destOrd="0" presId="urn:microsoft.com/office/officeart/2005/8/layout/pList1"/>
    <dgm:cxn modelId="{F224CBAF-1770-476B-A23D-88C0EBC36CC3}" type="presParOf" srcId="{94F36507-7FD7-4AA2-AEE3-810C2B7BB78A}" destId="{8E66C52D-784B-44EE-9AFF-1C5322008A36}" srcOrd="1" destOrd="0" presId="urn:microsoft.com/office/officeart/2005/8/layout/pList1"/>
    <dgm:cxn modelId="{88993A9B-6D0D-498E-A8A3-E313E3DCBC98}" type="presParOf" srcId="{CF9E50A4-13C9-4138-951A-09D53D30F93E}" destId="{FC83C180-5A1A-4ABA-9457-2069DCC28E24}" srcOrd="5" destOrd="0" presId="urn:microsoft.com/office/officeart/2005/8/layout/pList1"/>
    <dgm:cxn modelId="{2E69CA34-C69C-4E10-8AAC-80BCC6612C9A}" type="presParOf" srcId="{CF9E50A4-13C9-4138-951A-09D53D30F93E}" destId="{74143589-65E4-4D85-A75B-FF65CFF68D5E}" srcOrd="6" destOrd="0" presId="urn:microsoft.com/office/officeart/2005/8/layout/pList1"/>
    <dgm:cxn modelId="{BA37EB6A-252C-4A8B-9D45-1FAA1927239E}" type="presParOf" srcId="{74143589-65E4-4D85-A75B-FF65CFF68D5E}" destId="{6DE92DCE-E4E9-4B2E-AA73-3B6C1BCA474D}" srcOrd="0" destOrd="0" presId="urn:microsoft.com/office/officeart/2005/8/layout/pList1"/>
    <dgm:cxn modelId="{1ECB5C3D-4BF2-4A94-B25D-4CE7573DD123}" type="presParOf" srcId="{74143589-65E4-4D85-A75B-FF65CFF68D5E}" destId="{49FBF165-E926-463D-AD79-91BC936E6A31}" srcOrd="1" destOrd="0" presId="urn:microsoft.com/office/officeart/2005/8/layout/pList1"/>
    <dgm:cxn modelId="{30FFE6B9-406F-4D37-8BF1-31B463871C00}" type="presParOf" srcId="{CF9E50A4-13C9-4138-951A-09D53D30F93E}" destId="{39EDCB72-DC37-4FDF-B5EA-4F27A66CB0C2}" srcOrd="7" destOrd="0" presId="urn:microsoft.com/office/officeart/2005/8/layout/pList1"/>
    <dgm:cxn modelId="{38779466-4175-4CBA-B461-F097EA429AA9}" type="presParOf" srcId="{CF9E50A4-13C9-4138-951A-09D53D30F93E}" destId="{94605C48-4038-4A4C-8BAD-94D56D3B165B}" srcOrd="8" destOrd="0" presId="urn:microsoft.com/office/officeart/2005/8/layout/pList1"/>
    <dgm:cxn modelId="{2D4F63E6-E29B-407D-B977-65FD6A23A930}" type="presParOf" srcId="{94605C48-4038-4A4C-8BAD-94D56D3B165B}" destId="{AB78FAE8-B3AD-4CAB-A3CB-F8507E26EF53}" srcOrd="0" destOrd="0" presId="urn:microsoft.com/office/officeart/2005/8/layout/pList1"/>
    <dgm:cxn modelId="{1B41FCEE-98CA-4685-80E5-6D53D1672A3B}" type="presParOf" srcId="{94605C48-4038-4A4C-8BAD-94D56D3B165B}" destId="{A05B35D4-C81B-4CA8-B55C-258BBCB1ACB4}" srcOrd="1" destOrd="0" presId="urn:microsoft.com/office/officeart/2005/8/layout/pList1"/>
    <dgm:cxn modelId="{EA0F5241-05F0-4FE0-8B00-80B679EEB7A9}" type="presParOf" srcId="{CF9E50A4-13C9-4138-951A-09D53D30F93E}" destId="{33665B4F-F4D3-41E2-BDF4-EFC6F006A5CF}" srcOrd="9" destOrd="0" presId="urn:microsoft.com/office/officeart/2005/8/layout/pList1"/>
    <dgm:cxn modelId="{DBA95A17-43F1-41D8-9B0A-767479FE1F33}" type="presParOf" srcId="{CF9E50A4-13C9-4138-951A-09D53D30F93E}" destId="{9528FF0D-CAEB-4CDB-AFF3-9CF3189FC116}" srcOrd="10" destOrd="0" presId="urn:microsoft.com/office/officeart/2005/8/layout/pList1"/>
    <dgm:cxn modelId="{367B56C5-56B0-4052-9706-A28CB3D82260}" type="presParOf" srcId="{9528FF0D-CAEB-4CDB-AFF3-9CF3189FC116}" destId="{FD9C09E6-0773-4450-9B4F-3702D907A280}" srcOrd="0" destOrd="0" presId="urn:microsoft.com/office/officeart/2005/8/layout/pList1"/>
    <dgm:cxn modelId="{F375C573-D3A9-45B3-B205-DE619743FC1D}" type="presParOf" srcId="{9528FF0D-CAEB-4CDB-AFF3-9CF3189FC116}" destId="{22FFEAA9-609A-4F45-B8A9-4BC1C87AC08B}" srcOrd="1" destOrd="0" presId="urn:microsoft.com/office/officeart/2005/8/layout/pList1"/>
    <dgm:cxn modelId="{EA4D6D84-59AF-4A1E-8A0C-C831333600D9}" type="presParOf" srcId="{CF9E50A4-13C9-4138-951A-09D53D30F93E}" destId="{1553D7C7-EBDC-425B-B783-70D736C0855C}" srcOrd="11" destOrd="0" presId="urn:microsoft.com/office/officeart/2005/8/layout/pList1"/>
    <dgm:cxn modelId="{689D9834-14BB-4347-9155-3F4108AC1837}" type="presParOf" srcId="{CF9E50A4-13C9-4138-951A-09D53D30F93E}" destId="{B6AF59E4-424F-4C77-916D-4FC8DD7D3040}" srcOrd="12" destOrd="0" presId="urn:microsoft.com/office/officeart/2005/8/layout/pList1"/>
    <dgm:cxn modelId="{2FC95658-1610-4A12-A4B6-3B099A1E04B2}" type="presParOf" srcId="{B6AF59E4-424F-4C77-916D-4FC8DD7D3040}" destId="{82434E98-8600-463D-9DC7-DD933A307222}" srcOrd="0" destOrd="0" presId="urn:microsoft.com/office/officeart/2005/8/layout/pList1"/>
    <dgm:cxn modelId="{823EF202-6BBD-45D8-89DD-F6B05C4E2C70}" type="presParOf" srcId="{B6AF59E4-424F-4C77-916D-4FC8DD7D3040}" destId="{944D3451-F4BB-40E9-B0FB-BD64069D189F}" srcOrd="1" destOrd="0" presId="urn:microsoft.com/office/officeart/2005/8/layout/pList1"/>
    <dgm:cxn modelId="{FF9312FD-BA80-4FFC-B154-214F2F318656}" type="presParOf" srcId="{CF9E50A4-13C9-4138-951A-09D53D30F93E}" destId="{66297868-8F04-4597-9506-96F330CE16FB}" srcOrd="13" destOrd="0" presId="urn:microsoft.com/office/officeart/2005/8/layout/pList1"/>
    <dgm:cxn modelId="{BC7A03CC-4924-4F96-9942-53F90D2EEE14}" type="presParOf" srcId="{CF9E50A4-13C9-4138-951A-09D53D30F93E}" destId="{84B377E2-03CA-4B40-9E4D-6CF268840A0B}" srcOrd="14" destOrd="0" presId="urn:microsoft.com/office/officeart/2005/8/layout/pList1"/>
    <dgm:cxn modelId="{780E636A-6833-4448-9D27-C0F1A526E9AE}" type="presParOf" srcId="{84B377E2-03CA-4B40-9E4D-6CF268840A0B}" destId="{2B96402B-1B11-49D2-9001-9464F2D90247}" srcOrd="0" destOrd="0" presId="urn:microsoft.com/office/officeart/2005/8/layout/pList1"/>
    <dgm:cxn modelId="{A34F7937-42FA-4817-9DE0-D306EF11BFD8}" type="presParOf" srcId="{84B377E2-03CA-4B40-9E4D-6CF268840A0B}" destId="{4958C59D-6812-4EB4-94C2-2D488CAE033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ED41C9-AA36-4202-8C4D-A70B0D9801E8}" type="doc">
      <dgm:prSet loTypeId="urn:microsoft.com/office/officeart/2005/8/layout/process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E44B913-8FA7-43F9-B560-6BF743922C00}">
      <dgm:prSet/>
      <dgm:spPr/>
      <dgm:t>
        <a:bodyPr/>
        <a:lstStyle/>
        <a:p>
          <a:pPr rtl="0"/>
          <a:r>
            <a:rPr lang="zh-CN" dirty="0" smtClean="0"/>
            <a:t>导入期需要建立的品牌认知</a:t>
          </a:r>
          <a:endParaRPr lang="en-US" dirty="0"/>
        </a:p>
      </dgm:t>
    </dgm:pt>
    <dgm:pt modelId="{87480245-B1C9-4170-B365-D08F18EBB894}" type="parTrans" cxnId="{CD1CED1A-804A-4D8E-AA8F-8EFEB44A7F39}">
      <dgm:prSet/>
      <dgm:spPr/>
      <dgm:t>
        <a:bodyPr/>
        <a:lstStyle/>
        <a:p>
          <a:endParaRPr lang="zh-CN" altLang="en-US"/>
        </a:p>
      </dgm:t>
    </dgm:pt>
    <dgm:pt modelId="{92BAD673-C735-4489-95BF-A50F0BDFD0BD}" type="sibTrans" cxnId="{CD1CED1A-804A-4D8E-AA8F-8EFEB44A7F39}">
      <dgm:prSet/>
      <dgm:spPr/>
      <dgm:t>
        <a:bodyPr/>
        <a:lstStyle/>
        <a:p>
          <a:endParaRPr lang="zh-CN" altLang="en-US"/>
        </a:p>
      </dgm:t>
    </dgm:pt>
    <dgm:pt modelId="{57430617-2D17-4B23-82B5-883D3FFEDCD3}">
      <dgm:prSet/>
      <dgm:spPr/>
      <dgm:t>
        <a:bodyPr/>
        <a:lstStyle/>
        <a:p>
          <a:pPr rtl="0"/>
          <a:r>
            <a:rPr lang="zh-CN" dirty="0" smtClean="0"/>
            <a:t>档次：昂贵的酒</a:t>
          </a:r>
          <a:endParaRPr lang="en-US" dirty="0"/>
        </a:p>
      </dgm:t>
    </dgm:pt>
    <dgm:pt modelId="{0D0D2CCD-7C04-4FD5-B6B9-4FB9DA834A5C}" type="parTrans" cxnId="{F575AAA3-8DC7-40C6-848C-1D50A1918F19}">
      <dgm:prSet/>
      <dgm:spPr/>
      <dgm:t>
        <a:bodyPr/>
        <a:lstStyle/>
        <a:p>
          <a:endParaRPr lang="zh-CN" altLang="en-US"/>
        </a:p>
      </dgm:t>
    </dgm:pt>
    <dgm:pt modelId="{B9549D5A-8230-4AE3-B342-BBD45355896D}" type="sibTrans" cxnId="{F575AAA3-8DC7-40C6-848C-1D50A1918F19}">
      <dgm:prSet/>
      <dgm:spPr/>
      <dgm:t>
        <a:bodyPr/>
        <a:lstStyle/>
        <a:p>
          <a:endParaRPr lang="zh-CN" altLang="en-US"/>
        </a:p>
      </dgm:t>
    </dgm:pt>
    <dgm:pt modelId="{AE6D25D0-AC0D-4F88-9EC3-C4C717360B36}">
      <dgm:prSet/>
      <dgm:spPr/>
      <dgm:t>
        <a:bodyPr/>
        <a:lstStyle/>
        <a:p>
          <a:pPr rtl="0"/>
          <a:r>
            <a:rPr lang="zh-CN" dirty="0" smtClean="0"/>
            <a:t>风格：现代方式解读的中国智慧</a:t>
          </a:r>
          <a:endParaRPr lang="en-US" dirty="0"/>
        </a:p>
      </dgm:t>
    </dgm:pt>
    <dgm:pt modelId="{FA81DFAC-6114-4F90-B850-B8657B7C79C7}" type="parTrans" cxnId="{34D10F52-3B6C-4D50-9414-42CF7FB0C4E1}">
      <dgm:prSet/>
      <dgm:spPr/>
      <dgm:t>
        <a:bodyPr/>
        <a:lstStyle/>
        <a:p>
          <a:endParaRPr lang="zh-CN" altLang="en-US"/>
        </a:p>
      </dgm:t>
    </dgm:pt>
    <dgm:pt modelId="{08153BDF-69C5-497A-8E70-0F3AA8FD3515}" type="sibTrans" cxnId="{34D10F52-3B6C-4D50-9414-42CF7FB0C4E1}">
      <dgm:prSet/>
      <dgm:spPr/>
      <dgm:t>
        <a:bodyPr/>
        <a:lstStyle/>
        <a:p>
          <a:endParaRPr lang="zh-CN" altLang="en-US"/>
        </a:p>
      </dgm:t>
    </dgm:pt>
    <dgm:pt modelId="{BB7F3819-EFDA-488A-9A2E-468C0D0BF4CB}">
      <dgm:prSet/>
      <dgm:spPr/>
      <dgm:t>
        <a:bodyPr/>
        <a:lstStyle/>
        <a:p>
          <a:pPr rtl="0"/>
          <a:r>
            <a:rPr lang="zh-CN" dirty="0" smtClean="0"/>
            <a:t>气质：可以放进书房的酒</a:t>
          </a:r>
          <a:endParaRPr lang="en-US" dirty="0"/>
        </a:p>
      </dgm:t>
    </dgm:pt>
    <dgm:pt modelId="{62E126F8-A6C0-4763-9F88-CB93DF2D094C}" type="parTrans" cxnId="{D65408BB-7A96-416C-90B3-FDF857FD122D}">
      <dgm:prSet/>
      <dgm:spPr/>
      <dgm:t>
        <a:bodyPr/>
        <a:lstStyle/>
        <a:p>
          <a:endParaRPr lang="zh-CN" altLang="en-US"/>
        </a:p>
      </dgm:t>
    </dgm:pt>
    <dgm:pt modelId="{9128AE82-BBAB-4E8A-829F-8D3C657F5455}" type="sibTrans" cxnId="{D65408BB-7A96-416C-90B3-FDF857FD122D}">
      <dgm:prSet/>
      <dgm:spPr/>
      <dgm:t>
        <a:bodyPr/>
        <a:lstStyle/>
        <a:p>
          <a:endParaRPr lang="zh-CN" altLang="en-US"/>
        </a:p>
      </dgm:t>
    </dgm:pt>
    <dgm:pt modelId="{6F6D2337-63C5-4F12-BC20-DE09498904D0}">
      <dgm:prSet/>
      <dgm:spPr/>
      <dgm:t>
        <a:bodyPr/>
        <a:lstStyle/>
        <a:p>
          <a:pPr rtl="0"/>
          <a:r>
            <a:rPr lang="zh-CN" dirty="0" smtClean="0"/>
            <a:t>成熟期需要提升的品牌认知</a:t>
          </a:r>
          <a:endParaRPr lang="en-US" dirty="0"/>
        </a:p>
      </dgm:t>
    </dgm:pt>
    <dgm:pt modelId="{E1E37105-F3FF-43AA-B697-46722C79BABC}" type="parTrans" cxnId="{E0460CF4-6A2A-4578-97C3-2763F7BF6C11}">
      <dgm:prSet/>
      <dgm:spPr/>
      <dgm:t>
        <a:bodyPr/>
        <a:lstStyle/>
        <a:p>
          <a:endParaRPr lang="zh-CN" altLang="en-US"/>
        </a:p>
      </dgm:t>
    </dgm:pt>
    <dgm:pt modelId="{E1B0B73B-8D39-4F48-A1A4-7DCF3A9C6399}" type="sibTrans" cxnId="{E0460CF4-6A2A-4578-97C3-2763F7BF6C11}">
      <dgm:prSet/>
      <dgm:spPr/>
      <dgm:t>
        <a:bodyPr/>
        <a:lstStyle/>
        <a:p>
          <a:endParaRPr lang="zh-CN" altLang="en-US"/>
        </a:p>
      </dgm:t>
    </dgm:pt>
    <dgm:pt modelId="{95FE7955-3FFD-40E7-A280-02108A5DDE4D}">
      <dgm:prSet/>
      <dgm:spPr/>
      <dgm:t>
        <a:bodyPr/>
        <a:lstStyle/>
        <a:p>
          <a:pPr rtl="0"/>
          <a:r>
            <a:rPr lang="zh-CN" dirty="0" smtClean="0"/>
            <a:t>档次：奢侈品</a:t>
          </a:r>
          <a:endParaRPr lang="en-US" dirty="0"/>
        </a:p>
      </dgm:t>
    </dgm:pt>
    <dgm:pt modelId="{2AB2861D-1840-46AE-8B58-FB69BB5F1814}" type="parTrans" cxnId="{F46E3C21-98AB-41C5-9284-ADB3B51A5D2B}">
      <dgm:prSet/>
      <dgm:spPr/>
      <dgm:t>
        <a:bodyPr/>
        <a:lstStyle/>
        <a:p>
          <a:endParaRPr lang="zh-CN" altLang="en-US"/>
        </a:p>
      </dgm:t>
    </dgm:pt>
    <dgm:pt modelId="{705679CA-1D42-4C16-9B93-7E99D96B8387}" type="sibTrans" cxnId="{F46E3C21-98AB-41C5-9284-ADB3B51A5D2B}">
      <dgm:prSet/>
      <dgm:spPr/>
      <dgm:t>
        <a:bodyPr/>
        <a:lstStyle/>
        <a:p>
          <a:endParaRPr lang="zh-CN" altLang="en-US"/>
        </a:p>
      </dgm:t>
    </dgm:pt>
    <dgm:pt modelId="{1F8628DE-7DA8-4FCB-ABDB-D88B46F6DA47}">
      <dgm:prSet/>
      <dgm:spPr/>
      <dgm:t>
        <a:bodyPr/>
        <a:lstStyle/>
        <a:p>
          <a:pPr rtl="0"/>
          <a:r>
            <a:rPr lang="zh-CN" dirty="0" smtClean="0"/>
            <a:t>风格：最深刻理解中国智慧</a:t>
          </a:r>
          <a:endParaRPr lang="en-US" dirty="0"/>
        </a:p>
      </dgm:t>
    </dgm:pt>
    <dgm:pt modelId="{99B3B288-32F5-4151-A18B-2628D6AF5945}" type="parTrans" cxnId="{0E642CA4-18F4-40B3-9042-195449A685E8}">
      <dgm:prSet/>
      <dgm:spPr/>
      <dgm:t>
        <a:bodyPr/>
        <a:lstStyle/>
        <a:p>
          <a:endParaRPr lang="zh-CN" altLang="en-US"/>
        </a:p>
      </dgm:t>
    </dgm:pt>
    <dgm:pt modelId="{ABE2D35B-D37B-40DB-997B-22B2B83FD47A}" type="sibTrans" cxnId="{0E642CA4-18F4-40B3-9042-195449A685E8}">
      <dgm:prSet/>
      <dgm:spPr/>
      <dgm:t>
        <a:bodyPr/>
        <a:lstStyle/>
        <a:p>
          <a:endParaRPr lang="zh-CN" altLang="en-US"/>
        </a:p>
      </dgm:t>
    </dgm:pt>
    <dgm:pt modelId="{1A947E1C-1082-4795-9FF1-10AF39198189}">
      <dgm:prSet/>
      <dgm:spPr/>
      <dgm:t>
        <a:bodyPr/>
        <a:lstStyle/>
        <a:p>
          <a:pPr rtl="0"/>
          <a:r>
            <a:rPr lang="zh-CN" dirty="0" smtClean="0"/>
            <a:t>气质：有文化，有品味</a:t>
          </a:r>
          <a:endParaRPr lang="zh-CN" dirty="0"/>
        </a:p>
      </dgm:t>
    </dgm:pt>
    <dgm:pt modelId="{6CB57CA1-BD20-47C2-80ED-150C8A37B24D}" type="parTrans" cxnId="{CE38B8E4-8CD3-4996-95A3-0B5454609AD3}">
      <dgm:prSet/>
      <dgm:spPr/>
      <dgm:t>
        <a:bodyPr/>
        <a:lstStyle/>
        <a:p>
          <a:endParaRPr lang="zh-CN" altLang="en-US"/>
        </a:p>
      </dgm:t>
    </dgm:pt>
    <dgm:pt modelId="{A6557B26-39F5-45BB-9033-51FFB8E1DADD}" type="sibTrans" cxnId="{CE38B8E4-8CD3-4996-95A3-0B5454609AD3}">
      <dgm:prSet/>
      <dgm:spPr/>
      <dgm:t>
        <a:bodyPr/>
        <a:lstStyle/>
        <a:p>
          <a:endParaRPr lang="zh-CN" altLang="en-US"/>
        </a:p>
      </dgm:t>
    </dgm:pt>
    <dgm:pt modelId="{E7819936-CBE4-47D2-AA15-772EE5B29531}">
      <dgm:prSet/>
      <dgm:spPr/>
      <dgm:t>
        <a:bodyPr/>
        <a:lstStyle/>
        <a:p>
          <a:pPr rtl="0"/>
          <a:r>
            <a:rPr lang="zh-CN" altLang="en-US" dirty="0" smtClean="0"/>
            <a:t>延伸期需要巩固的品牌认知</a:t>
          </a:r>
          <a:endParaRPr lang="zh-CN" dirty="0"/>
        </a:p>
      </dgm:t>
    </dgm:pt>
    <dgm:pt modelId="{B0D25B60-298B-45E8-A832-005C9C7A6773}" type="parTrans" cxnId="{79A3B38C-CB29-4AA3-9C8C-6FBE1EBE0646}">
      <dgm:prSet/>
      <dgm:spPr/>
      <dgm:t>
        <a:bodyPr/>
        <a:lstStyle/>
        <a:p>
          <a:endParaRPr lang="zh-CN" altLang="en-US"/>
        </a:p>
      </dgm:t>
    </dgm:pt>
    <dgm:pt modelId="{DEADDB98-DC31-457D-84E9-EF921225BB67}" type="sibTrans" cxnId="{79A3B38C-CB29-4AA3-9C8C-6FBE1EBE0646}">
      <dgm:prSet/>
      <dgm:spPr/>
      <dgm:t>
        <a:bodyPr/>
        <a:lstStyle/>
        <a:p>
          <a:endParaRPr lang="zh-CN" altLang="en-US"/>
        </a:p>
      </dgm:t>
    </dgm:pt>
    <dgm:pt modelId="{EC95EB02-0E5E-4659-B44E-F2D4A2BD21D0}">
      <dgm:prSet/>
      <dgm:spPr/>
      <dgm:t>
        <a:bodyPr/>
        <a:lstStyle/>
        <a:p>
          <a:pPr rtl="0"/>
          <a:r>
            <a:rPr lang="zh-CN" altLang="en-US" dirty="0" smtClean="0"/>
            <a:t>档次：最中国的奢侈品</a:t>
          </a:r>
          <a:endParaRPr lang="zh-CN" dirty="0"/>
        </a:p>
      </dgm:t>
    </dgm:pt>
    <dgm:pt modelId="{8BF60387-132D-4A0C-BB6D-56CD33F5B6EF}" type="parTrans" cxnId="{525E15B5-333E-437D-891B-56AB0A4CD1CE}">
      <dgm:prSet/>
      <dgm:spPr/>
      <dgm:t>
        <a:bodyPr/>
        <a:lstStyle/>
        <a:p>
          <a:endParaRPr lang="zh-CN" altLang="en-US"/>
        </a:p>
      </dgm:t>
    </dgm:pt>
    <dgm:pt modelId="{5BEDA64D-FC54-4C80-9780-7C0CF0407275}" type="sibTrans" cxnId="{525E15B5-333E-437D-891B-56AB0A4CD1CE}">
      <dgm:prSet/>
      <dgm:spPr/>
      <dgm:t>
        <a:bodyPr/>
        <a:lstStyle/>
        <a:p>
          <a:endParaRPr lang="zh-CN" altLang="en-US"/>
        </a:p>
      </dgm:t>
    </dgm:pt>
    <dgm:pt modelId="{CCDE5FDB-49D8-4707-A7C2-C0AE2667D923}">
      <dgm:prSet/>
      <dgm:spPr/>
      <dgm:t>
        <a:bodyPr/>
        <a:lstStyle/>
        <a:p>
          <a:pPr rtl="0"/>
          <a:r>
            <a:rPr lang="zh-CN" altLang="en-US" dirty="0" smtClean="0"/>
            <a:t>风格：有智慧的产品和企业</a:t>
          </a:r>
          <a:endParaRPr lang="zh-CN" dirty="0"/>
        </a:p>
      </dgm:t>
    </dgm:pt>
    <dgm:pt modelId="{AD740604-9D77-43AE-B6DA-53041A96C391}" type="parTrans" cxnId="{EC4C22FF-1CA5-4002-B665-193757D71C07}">
      <dgm:prSet/>
      <dgm:spPr/>
      <dgm:t>
        <a:bodyPr/>
        <a:lstStyle/>
        <a:p>
          <a:endParaRPr lang="zh-CN" altLang="en-US"/>
        </a:p>
      </dgm:t>
    </dgm:pt>
    <dgm:pt modelId="{98BBD0E3-E672-4914-9D3F-3FC394C2B6B1}" type="sibTrans" cxnId="{EC4C22FF-1CA5-4002-B665-193757D71C07}">
      <dgm:prSet/>
      <dgm:spPr/>
      <dgm:t>
        <a:bodyPr/>
        <a:lstStyle/>
        <a:p>
          <a:endParaRPr lang="zh-CN" altLang="en-US"/>
        </a:p>
      </dgm:t>
    </dgm:pt>
    <dgm:pt modelId="{272129FD-0F46-40D8-A84E-C78F225061E1}">
      <dgm:prSet/>
      <dgm:spPr/>
      <dgm:t>
        <a:bodyPr/>
        <a:lstStyle/>
        <a:p>
          <a:pPr rtl="0"/>
          <a:r>
            <a:rPr lang="zh-CN" altLang="en-US" dirty="0" smtClean="0"/>
            <a:t>气质：睿智、老师、诤友</a:t>
          </a:r>
          <a:endParaRPr lang="zh-CN" dirty="0"/>
        </a:p>
      </dgm:t>
    </dgm:pt>
    <dgm:pt modelId="{99554F39-72C0-4397-9021-432A34342718}" type="parTrans" cxnId="{18735C42-78B0-4AA2-A518-C35FB646EEFD}">
      <dgm:prSet/>
      <dgm:spPr/>
      <dgm:t>
        <a:bodyPr/>
        <a:lstStyle/>
        <a:p>
          <a:endParaRPr lang="zh-CN" altLang="en-US"/>
        </a:p>
      </dgm:t>
    </dgm:pt>
    <dgm:pt modelId="{FBE2259C-C8D3-4410-A5C1-DEC6A5EE6B56}" type="sibTrans" cxnId="{18735C42-78B0-4AA2-A518-C35FB646EEFD}">
      <dgm:prSet/>
      <dgm:spPr/>
      <dgm:t>
        <a:bodyPr/>
        <a:lstStyle/>
        <a:p>
          <a:endParaRPr lang="zh-CN" altLang="en-US"/>
        </a:p>
      </dgm:t>
    </dgm:pt>
    <dgm:pt modelId="{2204649D-2717-4BE6-A2F7-6CC5C16E0391}" type="pres">
      <dgm:prSet presAssocID="{6AED41C9-AA36-4202-8C4D-A70B0D9801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C04D630-4F2B-4901-B25A-348793884145}" type="pres">
      <dgm:prSet presAssocID="{E7819936-CBE4-47D2-AA15-772EE5B29531}" presName="boxAndChildren" presStyleCnt="0"/>
      <dgm:spPr/>
    </dgm:pt>
    <dgm:pt modelId="{989C6C2E-2EEB-4290-84F5-3F392A0EC69D}" type="pres">
      <dgm:prSet presAssocID="{E7819936-CBE4-47D2-AA15-772EE5B29531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EBFF776F-6ADF-45EA-BA0A-0390A007EEA1}" type="pres">
      <dgm:prSet presAssocID="{E7819936-CBE4-47D2-AA15-772EE5B29531}" presName="entireBox" presStyleLbl="node1" presStyleIdx="0" presStyleCnt="3"/>
      <dgm:spPr/>
      <dgm:t>
        <a:bodyPr/>
        <a:lstStyle/>
        <a:p>
          <a:endParaRPr lang="zh-CN" altLang="en-US"/>
        </a:p>
      </dgm:t>
    </dgm:pt>
    <dgm:pt modelId="{659B0F45-A990-4A08-B7A6-7939C4A93027}" type="pres">
      <dgm:prSet presAssocID="{E7819936-CBE4-47D2-AA15-772EE5B29531}" presName="descendantBox" presStyleCnt="0"/>
      <dgm:spPr/>
    </dgm:pt>
    <dgm:pt modelId="{7D2B677D-C944-49DB-9C5C-0490DDAB6EB8}" type="pres">
      <dgm:prSet presAssocID="{EC95EB02-0E5E-4659-B44E-F2D4A2BD21D0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62382-EF65-4A16-ABE5-BEB4F4A67307}" type="pres">
      <dgm:prSet presAssocID="{CCDE5FDB-49D8-4707-A7C2-C0AE2667D923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C6482A-C6FF-4110-8B19-BE29CCB81346}" type="pres">
      <dgm:prSet presAssocID="{272129FD-0F46-40D8-A84E-C78F225061E1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2D7D55-409E-4FA5-A6D8-38F597402AE8}" type="pres">
      <dgm:prSet presAssocID="{E1B0B73B-8D39-4F48-A1A4-7DCF3A9C6399}" presName="sp" presStyleCnt="0"/>
      <dgm:spPr/>
    </dgm:pt>
    <dgm:pt modelId="{641322F9-82C3-4D88-9F55-3746ED98EA10}" type="pres">
      <dgm:prSet presAssocID="{6F6D2337-63C5-4F12-BC20-DE09498904D0}" presName="arrowAndChildren" presStyleCnt="0"/>
      <dgm:spPr/>
    </dgm:pt>
    <dgm:pt modelId="{40B0EAB2-6D88-46EA-98A1-49969B6CFF88}" type="pres">
      <dgm:prSet presAssocID="{6F6D2337-63C5-4F12-BC20-DE09498904D0}" presName="parentTextArrow" presStyleLbl="node1" presStyleIdx="0" presStyleCnt="3"/>
      <dgm:spPr/>
      <dgm:t>
        <a:bodyPr/>
        <a:lstStyle/>
        <a:p>
          <a:endParaRPr lang="zh-CN" altLang="en-US"/>
        </a:p>
      </dgm:t>
    </dgm:pt>
    <dgm:pt modelId="{5AC0A7A8-EF0F-4D85-904B-66A83E909EA9}" type="pres">
      <dgm:prSet presAssocID="{6F6D2337-63C5-4F12-BC20-DE09498904D0}" presName="arrow" presStyleLbl="node1" presStyleIdx="1" presStyleCnt="3"/>
      <dgm:spPr/>
      <dgm:t>
        <a:bodyPr/>
        <a:lstStyle/>
        <a:p>
          <a:endParaRPr lang="zh-CN" altLang="en-US"/>
        </a:p>
      </dgm:t>
    </dgm:pt>
    <dgm:pt modelId="{58C6268B-D3B1-4471-B99F-BBDF6D3AA647}" type="pres">
      <dgm:prSet presAssocID="{6F6D2337-63C5-4F12-BC20-DE09498904D0}" presName="descendantArrow" presStyleCnt="0"/>
      <dgm:spPr/>
    </dgm:pt>
    <dgm:pt modelId="{AC811141-B231-4362-8481-2B871886702B}" type="pres">
      <dgm:prSet presAssocID="{95FE7955-3FFD-40E7-A280-02108A5DDE4D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975CD4-1808-4E64-92C6-3CB1D07EA48F}" type="pres">
      <dgm:prSet presAssocID="{1F8628DE-7DA8-4FCB-ABDB-D88B46F6DA47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A157CA-41F3-4DE3-87B2-BC39DEA9BF8C}" type="pres">
      <dgm:prSet presAssocID="{1A947E1C-1082-4795-9FF1-10AF39198189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36604-3417-49D4-A463-D026C4C25022}" type="pres">
      <dgm:prSet presAssocID="{92BAD673-C735-4489-95BF-A50F0BDFD0BD}" presName="sp" presStyleCnt="0"/>
      <dgm:spPr/>
    </dgm:pt>
    <dgm:pt modelId="{0EB59A24-6AFC-400C-BB13-28E86A51FBA0}" type="pres">
      <dgm:prSet presAssocID="{8E44B913-8FA7-43F9-B560-6BF743922C00}" presName="arrowAndChildren" presStyleCnt="0"/>
      <dgm:spPr/>
    </dgm:pt>
    <dgm:pt modelId="{CF78CE85-E9A0-4E42-8DBD-A4079F0A1A46}" type="pres">
      <dgm:prSet presAssocID="{8E44B913-8FA7-43F9-B560-6BF743922C00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36705AC4-4244-4AD9-B210-D4B2868DAC55}" type="pres">
      <dgm:prSet presAssocID="{8E44B913-8FA7-43F9-B560-6BF743922C00}" presName="arrow" presStyleLbl="node1" presStyleIdx="2" presStyleCnt="3"/>
      <dgm:spPr/>
      <dgm:t>
        <a:bodyPr/>
        <a:lstStyle/>
        <a:p>
          <a:endParaRPr lang="zh-CN" altLang="en-US"/>
        </a:p>
      </dgm:t>
    </dgm:pt>
    <dgm:pt modelId="{53911C29-E37D-431D-956B-BCE83D886D3D}" type="pres">
      <dgm:prSet presAssocID="{8E44B913-8FA7-43F9-B560-6BF743922C00}" presName="descendantArrow" presStyleCnt="0"/>
      <dgm:spPr/>
    </dgm:pt>
    <dgm:pt modelId="{C301BAA4-3765-4078-9B04-9EDB57739770}" type="pres">
      <dgm:prSet presAssocID="{57430617-2D17-4B23-82B5-883D3FFEDCD3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04AC4B-F0EB-449D-BDE1-07ABCD5A708C}" type="pres">
      <dgm:prSet presAssocID="{AE6D25D0-AC0D-4F88-9EC3-C4C717360B36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25C93B-1C54-48A6-9D6B-6893777920FC}" type="pres">
      <dgm:prSet presAssocID="{BB7F3819-EFDA-488A-9A2E-468C0D0BF4CB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17799E-6B5E-451B-A8D7-58D98EBC0760}" type="presOf" srcId="{95FE7955-3FFD-40E7-A280-02108A5DDE4D}" destId="{AC811141-B231-4362-8481-2B871886702B}" srcOrd="0" destOrd="0" presId="urn:microsoft.com/office/officeart/2005/8/layout/process4"/>
    <dgm:cxn modelId="{2D0D03F7-A5D0-44A3-8658-D5CED50CE660}" type="presOf" srcId="{6F6D2337-63C5-4F12-BC20-DE09498904D0}" destId="{40B0EAB2-6D88-46EA-98A1-49969B6CFF88}" srcOrd="0" destOrd="0" presId="urn:microsoft.com/office/officeart/2005/8/layout/process4"/>
    <dgm:cxn modelId="{CE38B8E4-8CD3-4996-95A3-0B5454609AD3}" srcId="{6F6D2337-63C5-4F12-BC20-DE09498904D0}" destId="{1A947E1C-1082-4795-9FF1-10AF39198189}" srcOrd="2" destOrd="0" parTransId="{6CB57CA1-BD20-47C2-80ED-150C8A37B24D}" sibTransId="{A6557B26-39F5-45BB-9033-51FFB8E1DADD}"/>
    <dgm:cxn modelId="{EC4C22FF-1CA5-4002-B665-193757D71C07}" srcId="{E7819936-CBE4-47D2-AA15-772EE5B29531}" destId="{CCDE5FDB-49D8-4707-A7C2-C0AE2667D923}" srcOrd="1" destOrd="0" parTransId="{AD740604-9D77-43AE-B6DA-53041A96C391}" sibTransId="{98BBD0E3-E672-4914-9D3F-3FC394C2B6B1}"/>
    <dgm:cxn modelId="{525E15B5-333E-437D-891B-56AB0A4CD1CE}" srcId="{E7819936-CBE4-47D2-AA15-772EE5B29531}" destId="{EC95EB02-0E5E-4659-B44E-F2D4A2BD21D0}" srcOrd="0" destOrd="0" parTransId="{8BF60387-132D-4A0C-BB6D-56CD33F5B6EF}" sibTransId="{5BEDA64D-FC54-4C80-9780-7C0CF0407275}"/>
    <dgm:cxn modelId="{6B637C8F-CB34-4C87-AED4-41D943B8BECE}" type="presOf" srcId="{1A947E1C-1082-4795-9FF1-10AF39198189}" destId="{80A157CA-41F3-4DE3-87B2-BC39DEA9BF8C}" srcOrd="0" destOrd="0" presId="urn:microsoft.com/office/officeart/2005/8/layout/process4"/>
    <dgm:cxn modelId="{18735C42-78B0-4AA2-A518-C35FB646EEFD}" srcId="{E7819936-CBE4-47D2-AA15-772EE5B29531}" destId="{272129FD-0F46-40D8-A84E-C78F225061E1}" srcOrd="2" destOrd="0" parTransId="{99554F39-72C0-4397-9021-432A34342718}" sibTransId="{FBE2259C-C8D3-4410-A5C1-DEC6A5EE6B56}"/>
    <dgm:cxn modelId="{CD1CED1A-804A-4D8E-AA8F-8EFEB44A7F39}" srcId="{6AED41C9-AA36-4202-8C4D-A70B0D9801E8}" destId="{8E44B913-8FA7-43F9-B560-6BF743922C00}" srcOrd="0" destOrd="0" parTransId="{87480245-B1C9-4170-B365-D08F18EBB894}" sibTransId="{92BAD673-C735-4489-95BF-A50F0BDFD0BD}"/>
    <dgm:cxn modelId="{42EFDB5B-D48A-4881-B891-7CCDB5441447}" type="presOf" srcId="{8E44B913-8FA7-43F9-B560-6BF743922C00}" destId="{CF78CE85-E9A0-4E42-8DBD-A4079F0A1A46}" srcOrd="0" destOrd="0" presId="urn:microsoft.com/office/officeart/2005/8/layout/process4"/>
    <dgm:cxn modelId="{34D10F52-3B6C-4D50-9414-42CF7FB0C4E1}" srcId="{8E44B913-8FA7-43F9-B560-6BF743922C00}" destId="{AE6D25D0-AC0D-4F88-9EC3-C4C717360B36}" srcOrd="1" destOrd="0" parTransId="{FA81DFAC-6114-4F90-B850-B8657B7C79C7}" sibTransId="{08153BDF-69C5-497A-8E70-0F3AA8FD3515}"/>
    <dgm:cxn modelId="{D65408BB-7A96-416C-90B3-FDF857FD122D}" srcId="{8E44B913-8FA7-43F9-B560-6BF743922C00}" destId="{BB7F3819-EFDA-488A-9A2E-468C0D0BF4CB}" srcOrd="2" destOrd="0" parTransId="{62E126F8-A6C0-4763-9F88-CB93DF2D094C}" sibTransId="{9128AE82-BBAB-4E8A-829F-8D3C657F5455}"/>
    <dgm:cxn modelId="{FC918D7A-1C0B-428A-A6B8-4494395924AF}" type="presOf" srcId="{272129FD-0F46-40D8-A84E-C78F225061E1}" destId="{BDC6482A-C6FF-4110-8B19-BE29CCB81346}" srcOrd="0" destOrd="0" presId="urn:microsoft.com/office/officeart/2005/8/layout/process4"/>
    <dgm:cxn modelId="{F46E3C21-98AB-41C5-9284-ADB3B51A5D2B}" srcId="{6F6D2337-63C5-4F12-BC20-DE09498904D0}" destId="{95FE7955-3FFD-40E7-A280-02108A5DDE4D}" srcOrd="0" destOrd="0" parTransId="{2AB2861D-1840-46AE-8B58-FB69BB5F1814}" sibTransId="{705679CA-1D42-4C16-9B93-7E99D96B8387}"/>
    <dgm:cxn modelId="{C5B6A8DD-F9EE-4E64-A8FD-B309778BBE81}" type="presOf" srcId="{6AED41C9-AA36-4202-8C4D-A70B0D9801E8}" destId="{2204649D-2717-4BE6-A2F7-6CC5C16E0391}" srcOrd="0" destOrd="0" presId="urn:microsoft.com/office/officeart/2005/8/layout/process4"/>
    <dgm:cxn modelId="{13AA1BCF-C5F0-4FBD-997D-CEF2531D9F16}" type="presOf" srcId="{E7819936-CBE4-47D2-AA15-772EE5B29531}" destId="{EBFF776F-6ADF-45EA-BA0A-0390A007EEA1}" srcOrd="1" destOrd="0" presId="urn:microsoft.com/office/officeart/2005/8/layout/process4"/>
    <dgm:cxn modelId="{A8AB90A2-67E4-4FE2-B371-D88A6314F794}" type="presOf" srcId="{57430617-2D17-4B23-82B5-883D3FFEDCD3}" destId="{C301BAA4-3765-4078-9B04-9EDB57739770}" srcOrd="0" destOrd="0" presId="urn:microsoft.com/office/officeart/2005/8/layout/process4"/>
    <dgm:cxn modelId="{4A52071A-F026-4A8A-9586-3ADD953D32A0}" type="presOf" srcId="{AE6D25D0-AC0D-4F88-9EC3-C4C717360B36}" destId="{3204AC4B-F0EB-449D-BDE1-07ABCD5A708C}" srcOrd="0" destOrd="0" presId="urn:microsoft.com/office/officeart/2005/8/layout/process4"/>
    <dgm:cxn modelId="{8D0B3D2C-39F1-4BB5-8F11-1421F0A30845}" type="presOf" srcId="{E7819936-CBE4-47D2-AA15-772EE5B29531}" destId="{989C6C2E-2EEB-4290-84F5-3F392A0EC69D}" srcOrd="0" destOrd="0" presId="urn:microsoft.com/office/officeart/2005/8/layout/process4"/>
    <dgm:cxn modelId="{E0460CF4-6A2A-4578-97C3-2763F7BF6C11}" srcId="{6AED41C9-AA36-4202-8C4D-A70B0D9801E8}" destId="{6F6D2337-63C5-4F12-BC20-DE09498904D0}" srcOrd="1" destOrd="0" parTransId="{E1E37105-F3FF-43AA-B697-46722C79BABC}" sibTransId="{E1B0B73B-8D39-4F48-A1A4-7DCF3A9C6399}"/>
    <dgm:cxn modelId="{DD271490-4456-4DE0-829A-E66FBF54108A}" type="presOf" srcId="{6F6D2337-63C5-4F12-BC20-DE09498904D0}" destId="{5AC0A7A8-EF0F-4D85-904B-66A83E909EA9}" srcOrd="1" destOrd="0" presId="urn:microsoft.com/office/officeart/2005/8/layout/process4"/>
    <dgm:cxn modelId="{050B1069-A8AF-4AC7-A6F3-FAA5C1143A59}" type="presOf" srcId="{8E44B913-8FA7-43F9-B560-6BF743922C00}" destId="{36705AC4-4244-4AD9-B210-D4B2868DAC55}" srcOrd="1" destOrd="0" presId="urn:microsoft.com/office/officeart/2005/8/layout/process4"/>
    <dgm:cxn modelId="{0DE96D1A-549B-46AB-8495-07E7C5B9768B}" type="presOf" srcId="{EC95EB02-0E5E-4659-B44E-F2D4A2BD21D0}" destId="{7D2B677D-C944-49DB-9C5C-0490DDAB6EB8}" srcOrd="0" destOrd="0" presId="urn:microsoft.com/office/officeart/2005/8/layout/process4"/>
    <dgm:cxn modelId="{B11A0834-422B-4BEA-80D7-9E4E40A8C2E8}" type="presOf" srcId="{1F8628DE-7DA8-4FCB-ABDB-D88B46F6DA47}" destId="{46975CD4-1808-4E64-92C6-3CB1D07EA48F}" srcOrd="0" destOrd="0" presId="urn:microsoft.com/office/officeart/2005/8/layout/process4"/>
    <dgm:cxn modelId="{1762843F-915D-4FF8-812E-9C4FD040B8C0}" type="presOf" srcId="{BB7F3819-EFDA-488A-9A2E-468C0D0BF4CB}" destId="{B925C93B-1C54-48A6-9D6B-6893777920FC}" srcOrd="0" destOrd="0" presId="urn:microsoft.com/office/officeart/2005/8/layout/process4"/>
    <dgm:cxn modelId="{79A3B38C-CB29-4AA3-9C8C-6FBE1EBE0646}" srcId="{6AED41C9-AA36-4202-8C4D-A70B0D9801E8}" destId="{E7819936-CBE4-47D2-AA15-772EE5B29531}" srcOrd="2" destOrd="0" parTransId="{B0D25B60-298B-45E8-A832-005C9C7A6773}" sibTransId="{DEADDB98-DC31-457D-84E9-EF921225BB67}"/>
    <dgm:cxn modelId="{BA360AB7-4CB8-4EA5-AEF6-82AED880928E}" type="presOf" srcId="{CCDE5FDB-49D8-4707-A7C2-C0AE2667D923}" destId="{42A62382-EF65-4A16-ABE5-BEB4F4A67307}" srcOrd="0" destOrd="0" presId="urn:microsoft.com/office/officeart/2005/8/layout/process4"/>
    <dgm:cxn modelId="{F575AAA3-8DC7-40C6-848C-1D50A1918F19}" srcId="{8E44B913-8FA7-43F9-B560-6BF743922C00}" destId="{57430617-2D17-4B23-82B5-883D3FFEDCD3}" srcOrd="0" destOrd="0" parTransId="{0D0D2CCD-7C04-4FD5-B6B9-4FB9DA834A5C}" sibTransId="{B9549D5A-8230-4AE3-B342-BBD45355896D}"/>
    <dgm:cxn modelId="{0E642CA4-18F4-40B3-9042-195449A685E8}" srcId="{6F6D2337-63C5-4F12-BC20-DE09498904D0}" destId="{1F8628DE-7DA8-4FCB-ABDB-D88B46F6DA47}" srcOrd="1" destOrd="0" parTransId="{99B3B288-32F5-4151-A18B-2628D6AF5945}" sibTransId="{ABE2D35B-D37B-40DB-997B-22B2B83FD47A}"/>
    <dgm:cxn modelId="{60E1B76A-1926-404C-953B-22C6CEB61725}" type="presParOf" srcId="{2204649D-2717-4BE6-A2F7-6CC5C16E0391}" destId="{4C04D630-4F2B-4901-B25A-348793884145}" srcOrd="0" destOrd="0" presId="urn:microsoft.com/office/officeart/2005/8/layout/process4"/>
    <dgm:cxn modelId="{77CF6176-3533-449A-9C7C-C6073162837A}" type="presParOf" srcId="{4C04D630-4F2B-4901-B25A-348793884145}" destId="{989C6C2E-2EEB-4290-84F5-3F392A0EC69D}" srcOrd="0" destOrd="0" presId="urn:microsoft.com/office/officeart/2005/8/layout/process4"/>
    <dgm:cxn modelId="{0296DB9B-8324-4D33-AA28-7E6DE7ACE0D3}" type="presParOf" srcId="{4C04D630-4F2B-4901-B25A-348793884145}" destId="{EBFF776F-6ADF-45EA-BA0A-0390A007EEA1}" srcOrd="1" destOrd="0" presId="urn:microsoft.com/office/officeart/2005/8/layout/process4"/>
    <dgm:cxn modelId="{580A33A3-68B4-44C8-B83E-57BC3A3F59FF}" type="presParOf" srcId="{4C04D630-4F2B-4901-B25A-348793884145}" destId="{659B0F45-A990-4A08-B7A6-7939C4A93027}" srcOrd="2" destOrd="0" presId="urn:microsoft.com/office/officeart/2005/8/layout/process4"/>
    <dgm:cxn modelId="{A1523B4E-F27E-48B2-9805-C03560AB4150}" type="presParOf" srcId="{659B0F45-A990-4A08-B7A6-7939C4A93027}" destId="{7D2B677D-C944-49DB-9C5C-0490DDAB6EB8}" srcOrd="0" destOrd="0" presId="urn:microsoft.com/office/officeart/2005/8/layout/process4"/>
    <dgm:cxn modelId="{9E476312-7B56-4BDF-B1D3-5427A990FFC6}" type="presParOf" srcId="{659B0F45-A990-4A08-B7A6-7939C4A93027}" destId="{42A62382-EF65-4A16-ABE5-BEB4F4A67307}" srcOrd="1" destOrd="0" presId="urn:microsoft.com/office/officeart/2005/8/layout/process4"/>
    <dgm:cxn modelId="{7869BFCD-1247-41A9-B773-BA29351E63B2}" type="presParOf" srcId="{659B0F45-A990-4A08-B7A6-7939C4A93027}" destId="{BDC6482A-C6FF-4110-8B19-BE29CCB81346}" srcOrd="2" destOrd="0" presId="urn:microsoft.com/office/officeart/2005/8/layout/process4"/>
    <dgm:cxn modelId="{CEEC555B-AEAC-4D5F-B56C-2FD6D5D90657}" type="presParOf" srcId="{2204649D-2717-4BE6-A2F7-6CC5C16E0391}" destId="{FC2D7D55-409E-4FA5-A6D8-38F597402AE8}" srcOrd="1" destOrd="0" presId="urn:microsoft.com/office/officeart/2005/8/layout/process4"/>
    <dgm:cxn modelId="{BE4E6D89-F690-4B76-9FFF-BACA309303C9}" type="presParOf" srcId="{2204649D-2717-4BE6-A2F7-6CC5C16E0391}" destId="{641322F9-82C3-4D88-9F55-3746ED98EA10}" srcOrd="2" destOrd="0" presId="urn:microsoft.com/office/officeart/2005/8/layout/process4"/>
    <dgm:cxn modelId="{A69531B5-1D0C-4A5E-BA3A-43ED283C30F0}" type="presParOf" srcId="{641322F9-82C3-4D88-9F55-3746ED98EA10}" destId="{40B0EAB2-6D88-46EA-98A1-49969B6CFF88}" srcOrd="0" destOrd="0" presId="urn:microsoft.com/office/officeart/2005/8/layout/process4"/>
    <dgm:cxn modelId="{5EE1488B-C08D-4C46-871D-37821376251F}" type="presParOf" srcId="{641322F9-82C3-4D88-9F55-3746ED98EA10}" destId="{5AC0A7A8-EF0F-4D85-904B-66A83E909EA9}" srcOrd="1" destOrd="0" presId="urn:microsoft.com/office/officeart/2005/8/layout/process4"/>
    <dgm:cxn modelId="{6BFC088C-372F-4AC1-8513-402E76B576C4}" type="presParOf" srcId="{641322F9-82C3-4D88-9F55-3746ED98EA10}" destId="{58C6268B-D3B1-4471-B99F-BBDF6D3AA647}" srcOrd="2" destOrd="0" presId="urn:microsoft.com/office/officeart/2005/8/layout/process4"/>
    <dgm:cxn modelId="{158A2110-BF75-4920-B591-F4FA09462767}" type="presParOf" srcId="{58C6268B-D3B1-4471-B99F-BBDF6D3AA647}" destId="{AC811141-B231-4362-8481-2B871886702B}" srcOrd="0" destOrd="0" presId="urn:microsoft.com/office/officeart/2005/8/layout/process4"/>
    <dgm:cxn modelId="{58B5ED2F-253A-4794-A5E5-97D0B6C598AE}" type="presParOf" srcId="{58C6268B-D3B1-4471-B99F-BBDF6D3AA647}" destId="{46975CD4-1808-4E64-92C6-3CB1D07EA48F}" srcOrd="1" destOrd="0" presId="urn:microsoft.com/office/officeart/2005/8/layout/process4"/>
    <dgm:cxn modelId="{E5C7421E-78F6-46E4-8AD6-CA1DE9612942}" type="presParOf" srcId="{58C6268B-D3B1-4471-B99F-BBDF6D3AA647}" destId="{80A157CA-41F3-4DE3-87B2-BC39DEA9BF8C}" srcOrd="2" destOrd="0" presId="urn:microsoft.com/office/officeart/2005/8/layout/process4"/>
    <dgm:cxn modelId="{09CFBBB9-7558-40BA-A55D-A76FA5B94A6A}" type="presParOf" srcId="{2204649D-2717-4BE6-A2F7-6CC5C16E0391}" destId="{B9836604-3417-49D4-A463-D026C4C25022}" srcOrd="3" destOrd="0" presId="urn:microsoft.com/office/officeart/2005/8/layout/process4"/>
    <dgm:cxn modelId="{CE36B288-6B93-4377-9ADD-48072EE0398D}" type="presParOf" srcId="{2204649D-2717-4BE6-A2F7-6CC5C16E0391}" destId="{0EB59A24-6AFC-400C-BB13-28E86A51FBA0}" srcOrd="4" destOrd="0" presId="urn:microsoft.com/office/officeart/2005/8/layout/process4"/>
    <dgm:cxn modelId="{E6205613-00D9-4319-AE14-23E9DF4A3938}" type="presParOf" srcId="{0EB59A24-6AFC-400C-BB13-28E86A51FBA0}" destId="{CF78CE85-E9A0-4E42-8DBD-A4079F0A1A46}" srcOrd="0" destOrd="0" presId="urn:microsoft.com/office/officeart/2005/8/layout/process4"/>
    <dgm:cxn modelId="{DFB7CDC3-136D-4188-BE3F-0C4A4EDA9471}" type="presParOf" srcId="{0EB59A24-6AFC-400C-BB13-28E86A51FBA0}" destId="{36705AC4-4244-4AD9-B210-D4B2868DAC55}" srcOrd="1" destOrd="0" presId="urn:microsoft.com/office/officeart/2005/8/layout/process4"/>
    <dgm:cxn modelId="{7E5FF19C-E28E-49F8-A360-B95D157AF8B2}" type="presParOf" srcId="{0EB59A24-6AFC-400C-BB13-28E86A51FBA0}" destId="{53911C29-E37D-431D-956B-BCE83D886D3D}" srcOrd="2" destOrd="0" presId="urn:microsoft.com/office/officeart/2005/8/layout/process4"/>
    <dgm:cxn modelId="{70877AFD-C426-463F-BBF0-62D40FA30FC3}" type="presParOf" srcId="{53911C29-E37D-431D-956B-BCE83D886D3D}" destId="{C301BAA4-3765-4078-9B04-9EDB57739770}" srcOrd="0" destOrd="0" presId="urn:microsoft.com/office/officeart/2005/8/layout/process4"/>
    <dgm:cxn modelId="{8EFE4132-EF08-4EEF-AF96-68D3DBFC41BC}" type="presParOf" srcId="{53911C29-E37D-431D-956B-BCE83D886D3D}" destId="{3204AC4B-F0EB-449D-BDE1-07ABCD5A708C}" srcOrd="1" destOrd="0" presId="urn:microsoft.com/office/officeart/2005/8/layout/process4"/>
    <dgm:cxn modelId="{220530D3-6902-4625-AEE8-1807945442BA}" type="presParOf" srcId="{53911C29-E37D-431D-956B-BCE83D886D3D}" destId="{B925C93B-1C54-48A6-9D6B-6893777920F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5AE004-AE82-44F6-A4E0-43E25DF63A0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4038B92F-E285-46B8-8665-C3138688FE14}">
      <dgm:prSet/>
      <dgm:spPr/>
      <dgm:t>
        <a:bodyPr/>
        <a:lstStyle/>
        <a:p>
          <a:pPr rtl="0"/>
          <a:r>
            <a:rPr lang="zh-CN" dirty="0" smtClean="0"/>
            <a:t>产品</a:t>
          </a:r>
          <a:endParaRPr lang="en-US" dirty="0"/>
        </a:p>
      </dgm:t>
    </dgm:pt>
    <dgm:pt modelId="{E0C69217-B8BA-4052-80F8-106E04AD7066}" type="parTrans" cxnId="{A6026C43-3A55-4CB1-B6FF-5D2CC51820AC}">
      <dgm:prSet/>
      <dgm:spPr/>
      <dgm:t>
        <a:bodyPr/>
        <a:lstStyle/>
        <a:p>
          <a:endParaRPr lang="zh-CN" altLang="en-US"/>
        </a:p>
      </dgm:t>
    </dgm:pt>
    <dgm:pt modelId="{0C13DF72-EFEE-4832-930F-0F572774BCD0}" type="sibTrans" cxnId="{A6026C43-3A55-4CB1-B6FF-5D2CC51820AC}">
      <dgm:prSet/>
      <dgm:spPr/>
      <dgm:t>
        <a:bodyPr/>
        <a:lstStyle/>
        <a:p>
          <a:endParaRPr lang="zh-CN" altLang="en-US"/>
        </a:p>
      </dgm:t>
    </dgm:pt>
    <dgm:pt modelId="{5A90E9C3-2B5C-4A1C-B5D2-15DE364EE560}">
      <dgm:prSet/>
      <dgm:spPr/>
      <dgm:t>
        <a:bodyPr/>
        <a:lstStyle/>
        <a:p>
          <a:pPr rtl="0"/>
          <a:r>
            <a:rPr lang="zh-CN" dirty="0" smtClean="0"/>
            <a:t>舍得现在仅有一个单品，产品线十分单一。适时的拓展产品线将是竞争的有效手段。</a:t>
          </a:r>
          <a:endParaRPr lang="en-US" dirty="0"/>
        </a:p>
      </dgm:t>
    </dgm:pt>
    <dgm:pt modelId="{484D06B8-0114-43A9-82E9-0C68ED19A3CC}" type="parTrans" cxnId="{85884C76-D3E7-47F3-B81E-E8BD8CFAECCE}">
      <dgm:prSet/>
      <dgm:spPr/>
      <dgm:t>
        <a:bodyPr/>
        <a:lstStyle/>
        <a:p>
          <a:endParaRPr lang="zh-CN" altLang="en-US"/>
        </a:p>
      </dgm:t>
    </dgm:pt>
    <dgm:pt modelId="{573218FA-A6AB-4DC1-8CC6-9F80E6DBC4C2}" type="sibTrans" cxnId="{85884C76-D3E7-47F3-B81E-E8BD8CFAECCE}">
      <dgm:prSet/>
      <dgm:spPr/>
      <dgm:t>
        <a:bodyPr/>
        <a:lstStyle/>
        <a:p>
          <a:endParaRPr lang="zh-CN" altLang="en-US"/>
        </a:p>
      </dgm:t>
    </dgm:pt>
    <dgm:pt modelId="{72CB6A6F-1B61-4113-B3EC-13F4719312E4}">
      <dgm:prSet/>
      <dgm:spPr/>
      <dgm:t>
        <a:bodyPr/>
        <a:lstStyle/>
        <a:p>
          <a:pPr rtl="0"/>
          <a:r>
            <a:rPr lang="zh-CN" dirty="0" smtClean="0"/>
            <a:t>在舍得主品牌并未巩固的阶段，如果新产品不能很好的纳入主品牌的核心价值体系，必然会冲淡主品牌的认知，得不偿失。</a:t>
          </a:r>
          <a:endParaRPr lang="en-US" dirty="0"/>
        </a:p>
      </dgm:t>
    </dgm:pt>
    <dgm:pt modelId="{144ABE14-C3DA-4006-84E2-E1D879B78D5B}" type="parTrans" cxnId="{58C5460E-6E5A-4539-AEF5-9F08D6FFCEAC}">
      <dgm:prSet/>
      <dgm:spPr/>
      <dgm:t>
        <a:bodyPr/>
        <a:lstStyle/>
        <a:p>
          <a:endParaRPr lang="zh-CN" altLang="en-US"/>
        </a:p>
      </dgm:t>
    </dgm:pt>
    <dgm:pt modelId="{69E42F06-735E-4702-88E1-BB4DEC613A3A}" type="sibTrans" cxnId="{58C5460E-6E5A-4539-AEF5-9F08D6FFCEAC}">
      <dgm:prSet/>
      <dgm:spPr/>
      <dgm:t>
        <a:bodyPr/>
        <a:lstStyle/>
        <a:p>
          <a:endParaRPr lang="zh-CN" altLang="en-US"/>
        </a:p>
      </dgm:t>
    </dgm:pt>
    <dgm:pt modelId="{01CA981B-BAA9-4339-B643-4AA947257121}">
      <dgm:prSet/>
      <dgm:spPr/>
      <dgm:t>
        <a:bodyPr/>
        <a:lstStyle/>
        <a:p>
          <a:pPr rtl="0"/>
          <a:r>
            <a:rPr lang="zh-CN" dirty="0" smtClean="0"/>
            <a:t>价格</a:t>
          </a:r>
          <a:endParaRPr lang="en-US" dirty="0"/>
        </a:p>
      </dgm:t>
    </dgm:pt>
    <dgm:pt modelId="{480A2CC4-59B3-471F-A016-E83D8251D9B0}" type="parTrans" cxnId="{93665649-53B2-4775-BAD3-26D04B8DBC4E}">
      <dgm:prSet/>
      <dgm:spPr/>
      <dgm:t>
        <a:bodyPr/>
        <a:lstStyle/>
        <a:p>
          <a:endParaRPr lang="zh-CN" altLang="en-US"/>
        </a:p>
      </dgm:t>
    </dgm:pt>
    <dgm:pt modelId="{03FCD7E4-539C-454D-8237-415F5A790BC5}" type="sibTrans" cxnId="{93665649-53B2-4775-BAD3-26D04B8DBC4E}">
      <dgm:prSet/>
      <dgm:spPr/>
      <dgm:t>
        <a:bodyPr/>
        <a:lstStyle/>
        <a:p>
          <a:endParaRPr lang="zh-CN" altLang="en-US"/>
        </a:p>
      </dgm:t>
    </dgm:pt>
    <dgm:pt modelId="{B47D2F7D-7342-4A3F-8100-6F90731CB579}">
      <dgm:prSet/>
      <dgm:spPr/>
      <dgm:t>
        <a:bodyPr/>
        <a:lstStyle/>
        <a:p>
          <a:pPr rtl="0"/>
          <a:r>
            <a:rPr lang="zh-CN" dirty="0" smtClean="0"/>
            <a:t>五粮液和茅台是新一轮涨价的发起者，涨价对于他们是最有利的市场手段。如果我们只是被动的追随茅台、五粮液的脚步。就会落入他们的竞争节奏。</a:t>
          </a:r>
          <a:endParaRPr lang="en-US" dirty="0"/>
        </a:p>
      </dgm:t>
    </dgm:pt>
    <dgm:pt modelId="{1AD84A67-DEA6-4238-BCAA-48C63A6DBB92}" type="parTrans" cxnId="{EB00A9B7-F11E-410D-A087-1FD685D3D3E7}">
      <dgm:prSet/>
      <dgm:spPr/>
      <dgm:t>
        <a:bodyPr/>
        <a:lstStyle/>
        <a:p>
          <a:endParaRPr lang="zh-CN" altLang="en-US"/>
        </a:p>
      </dgm:t>
    </dgm:pt>
    <dgm:pt modelId="{8CBAA240-A2F3-4520-B971-D92F3593700C}" type="sibTrans" cxnId="{EB00A9B7-F11E-410D-A087-1FD685D3D3E7}">
      <dgm:prSet/>
      <dgm:spPr/>
      <dgm:t>
        <a:bodyPr/>
        <a:lstStyle/>
        <a:p>
          <a:endParaRPr lang="zh-CN" altLang="en-US"/>
        </a:p>
      </dgm:t>
    </dgm:pt>
    <dgm:pt modelId="{3B4E89B7-6411-48AA-8C5D-B4495AD67981}">
      <dgm:prSet/>
      <dgm:spPr/>
      <dgm:t>
        <a:bodyPr/>
        <a:lstStyle/>
        <a:p>
          <a:pPr rtl="0"/>
          <a:r>
            <a:rPr lang="zh-CN" dirty="0" smtClean="0"/>
            <a:t>价格变动之后，市场必然出现变化，我们需要用更灵活的手段，应对竞争。</a:t>
          </a:r>
          <a:endParaRPr lang="en-US" dirty="0"/>
        </a:p>
      </dgm:t>
    </dgm:pt>
    <dgm:pt modelId="{C816B953-2FE9-42C0-8FB5-D9E564DCAF46}" type="parTrans" cxnId="{B81F93F4-8708-4238-9A85-D3802D517D2C}">
      <dgm:prSet/>
      <dgm:spPr/>
      <dgm:t>
        <a:bodyPr/>
        <a:lstStyle/>
        <a:p>
          <a:endParaRPr lang="zh-CN" altLang="en-US"/>
        </a:p>
      </dgm:t>
    </dgm:pt>
    <dgm:pt modelId="{B62475F5-EF4C-483E-B6F4-1D74818CCE48}" type="sibTrans" cxnId="{B81F93F4-8708-4238-9A85-D3802D517D2C}">
      <dgm:prSet/>
      <dgm:spPr/>
      <dgm:t>
        <a:bodyPr/>
        <a:lstStyle/>
        <a:p>
          <a:endParaRPr lang="zh-CN" altLang="en-US"/>
        </a:p>
      </dgm:t>
    </dgm:pt>
    <dgm:pt modelId="{3DF8987F-8390-40B3-8474-2EEF315CB576}" type="pres">
      <dgm:prSet presAssocID="{6C5AE004-AE82-44F6-A4E0-43E25DF63A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98D7D8-0150-45F1-8EB9-B838F4065F1D}" type="pres">
      <dgm:prSet presAssocID="{4038B92F-E285-46B8-8665-C3138688FE14}" presName="parentLin" presStyleCnt="0"/>
      <dgm:spPr/>
    </dgm:pt>
    <dgm:pt modelId="{36E4DD09-F676-45A0-9DB7-73DE87A2A402}" type="pres">
      <dgm:prSet presAssocID="{4038B92F-E285-46B8-8665-C3138688FE14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E68B608-EEAD-4C14-8265-7CCEDEC090DC}" type="pres">
      <dgm:prSet presAssocID="{4038B92F-E285-46B8-8665-C3138688FE14}" presName="parentText" presStyleLbl="node1" presStyleIdx="0" presStyleCnt="2" custLinFactNeighborX="-2784" custLinFactNeighborY="-21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18841B-00CF-4822-A104-45595950008D}" type="pres">
      <dgm:prSet presAssocID="{4038B92F-E285-46B8-8665-C3138688FE14}" presName="negativeSpace" presStyleCnt="0"/>
      <dgm:spPr/>
    </dgm:pt>
    <dgm:pt modelId="{A01D2E25-A085-455C-B732-F56E9AB64E80}" type="pres">
      <dgm:prSet presAssocID="{4038B92F-E285-46B8-8665-C3138688FE1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496BCC-B316-4F0B-9FF0-279A03AD2121}" type="pres">
      <dgm:prSet presAssocID="{0C13DF72-EFEE-4832-930F-0F572774BCD0}" presName="spaceBetweenRectangles" presStyleCnt="0"/>
      <dgm:spPr/>
    </dgm:pt>
    <dgm:pt modelId="{9B67DDBD-02BF-4F91-9EF4-747A4C43B916}" type="pres">
      <dgm:prSet presAssocID="{01CA981B-BAA9-4339-B643-4AA947257121}" presName="parentLin" presStyleCnt="0"/>
      <dgm:spPr/>
    </dgm:pt>
    <dgm:pt modelId="{9ABB228C-C56F-4784-9423-C6367CB3FFDF}" type="pres">
      <dgm:prSet presAssocID="{01CA981B-BAA9-4339-B643-4AA947257121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B4A91D91-EC18-4D94-B24A-BD207F423F8A}" type="pres">
      <dgm:prSet presAssocID="{01CA981B-BAA9-4339-B643-4AA9472571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476CFD-4534-4DEF-90C9-47F56CBFBB42}" type="pres">
      <dgm:prSet presAssocID="{01CA981B-BAA9-4339-B643-4AA947257121}" presName="negativeSpace" presStyleCnt="0"/>
      <dgm:spPr/>
    </dgm:pt>
    <dgm:pt modelId="{C19D5C4B-273C-4D4E-8110-C40285D9D0B8}" type="pres">
      <dgm:prSet presAssocID="{01CA981B-BAA9-4339-B643-4AA94725712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884C76-D3E7-47F3-B81E-E8BD8CFAECCE}" srcId="{4038B92F-E285-46B8-8665-C3138688FE14}" destId="{5A90E9C3-2B5C-4A1C-B5D2-15DE364EE560}" srcOrd="0" destOrd="0" parTransId="{484D06B8-0114-43A9-82E9-0C68ED19A3CC}" sibTransId="{573218FA-A6AB-4DC1-8CC6-9F80E6DBC4C2}"/>
    <dgm:cxn modelId="{1CEFD2A4-470E-4C82-A4CB-1B2F0C70A768}" type="presOf" srcId="{B47D2F7D-7342-4A3F-8100-6F90731CB579}" destId="{C19D5C4B-273C-4D4E-8110-C40285D9D0B8}" srcOrd="0" destOrd="0" presId="urn:microsoft.com/office/officeart/2005/8/layout/list1"/>
    <dgm:cxn modelId="{F97CF8F7-8CD3-40F7-AB28-1304C03D2951}" type="presOf" srcId="{3B4E89B7-6411-48AA-8C5D-B4495AD67981}" destId="{C19D5C4B-273C-4D4E-8110-C40285D9D0B8}" srcOrd="0" destOrd="1" presId="urn:microsoft.com/office/officeart/2005/8/layout/list1"/>
    <dgm:cxn modelId="{B81F93F4-8708-4238-9A85-D3802D517D2C}" srcId="{01CA981B-BAA9-4339-B643-4AA947257121}" destId="{3B4E89B7-6411-48AA-8C5D-B4495AD67981}" srcOrd="1" destOrd="0" parTransId="{C816B953-2FE9-42C0-8FB5-D9E564DCAF46}" sibTransId="{B62475F5-EF4C-483E-B6F4-1D74818CCE48}"/>
    <dgm:cxn modelId="{58C5460E-6E5A-4539-AEF5-9F08D6FFCEAC}" srcId="{4038B92F-E285-46B8-8665-C3138688FE14}" destId="{72CB6A6F-1B61-4113-B3EC-13F4719312E4}" srcOrd="1" destOrd="0" parTransId="{144ABE14-C3DA-4006-84E2-E1D879B78D5B}" sibTransId="{69E42F06-735E-4702-88E1-BB4DEC613A3A}"/>
    <dgm:cxn modelId="{0C9D3572-EFE8-4173-A0AB-BF8C4289CF00}" type="presOf" srcId="{72CB6A6F-1B61-4113-B3EC-13F4719312E4}" destId="{A01D2E25-A085-455C-B732-F56E9AB64E80}" srcOrd="0" destOrd="1" presId="urn:microsoft.com/office/officeart/2005/8/layout/list1"/>
    <dgm:cxn modelId="{EB00A9B7-F11E-410D-A087-1FD685D3D3E7}" srcId="{01CA981B-BAA9-4339-B643-4AA947257121}" destId="{B47D2F7D-7342-4A3F-8100-6F90731CB579}" srcOrd="0" destOrd="0" parTransId="{1AD84A67-DEA6-4238-BCAA-48C63A6DBB92}" sibTransId="{8CBAA240-A2F3-4520-B971-D92F3593700C}"/>
    <dgm:cxn modelId="{D09D4704-118F-4F21-85B0-6DC4B624CB49}" type="presOf" srcId="{4038B92F-E285-46B8-8665-C3138688FE14}" destId="{36E4DD09-F676-45A0-9DB7-73DE87A2A402}" srcOrd="0" destOrd="0" presId="urn:microsoft.com/office/officeart/2005/8/layout/list1"/>
    <dgm:cxn modelId="{9CDDE148-470A-40ED-BFEB-300CB8DDE263}" type="presOf" srcId="{01CA981B-BAA9-4339-B643-4AA947257121}" destId="{B4A91D91-EC18-4D94-B24A-BD207F423F8A}" srcOrd="1" destOrd="0" presId="urn:microsoft.com/office/officeart/2005/8/layout/list1"/>
    <dgm:cxn modelId="{A0BCA39F-5825-495A-B2CC-0B9EBBECB6B9}" type="presOf" srcId="{5A90E9C3-2B5C-4A1C-B5D2-15DE364EE560}" destId="{A01D2E25-A085-455C-B732-F56E9AB64E80}" srcOrd="0" destOrd="0" presId="urn:microsoft.com/office/officeart/2005/8/layout/list1"/>
    <dgm:cxn modelId="{A6026C43-3A55-4CB1-B6FF-5D2CC51820AC}" srcId="{6C5AE004-AE82-44F6-A4E0-43E25DF63A02}" destId="{4038B92F-E285-46B8-8665-C3138688FE14}" srcOrd="0" destOrd="0" parTransId="{E0C69217-B8BA-4052-80F8-106E04AD7066}" sibTransId="{0C13DF72-EFEE-4832-930F-0F572774BCD0}"/>
    <dgm:cxn modelId="{19A8C64D-067F-4AD1-A5A8-6006625442A8}" type="presOf" srcId="{4038B92F-E285-46B8-8665-C3138688FE14}" destId="{DE68B608-EEAD-4C14-8265-7CCEDEC090DC}" srcOrd="1" destOrd="0" presId="urn:microsoft.com/office/officeart/2005/8/layout/list1"/>
    <dgm:cxn modelId="{727A6084-D37D-4826-95EB-0E1048573C93}" type="presOf" srcId="{6C5AE004-AE82-44F6-A4E0-43E25DF63A02}" destId="{3DF8987F-8390-40B3-8474-2EEF315CB576}" srcOrd="0" destOrd="0" presId="urn:microsoft.com/office/officeart/2005/8/layout/list1"/>
    <dgm:cxn modelId="{93665649-53B2-4775-BAD3-26D04B8DBC4E}" srcId="{6C5AE004-AE82-44F6-A4E0-43E25DF63A02}" destId="{01CA981B-BAA9-4339-B643-4AA947257121}" srcOrd="1" destOrd="0" parTransId="{480A2CC4-59B3-471F-A016-E83D8251D9B0}" sibTransId="{03FCD7E4-539C-454D-8237-415F5A790BC5}"/>
    <dgm:cxn modelId="{41CA66A4-F972-488F-89A7-13A220A485D3}" type="presOf" srcId="{01CA981B-BAA9-4339-B643-4AA947257121}" destId="{9ABB228C-C56F-4784-9423-C6367CB3FFDF}" srcOrd="0" destOrd="0" presId="urn:microsoft.com/office/officeart/2005/8/layout/list1"/>
    <dgm:cxn modelId="{63D04A2D-27B8-4F8E-9254-86FD8243B213}" type="presParOf" srcId="{3DF8987F-8390-40B3-8474-2EEF315CB576}" destId="{AF98D7D8-0150-45F1-8EB9-B838F4065F1D}" srcOrd="0" destOrd="0" presId="urn:microsoft.com/office/officeart/2005/8/layout/list1"/>
    <dgm:cxn modelId="{6C3D2773-2A9E-4E45-9F0A-22539B6D15B0}" type="presParOf" srcId="{AF98D7D8-0150-45F1-8EB9-B838F4065F1D}" destId="{36E4DD09-F676-45A0-9DB7-73DE87A2A402}" srcOrd="0" destOrd="0" presId="urn:microsoft.com/office/officeart/2005/8/layout/list1"/>
    <dgm:cxn modelId="{53045D5C-61A8-44D8-899C-48D0ED59CE52}" type="presParOf" srcId="{AF98D7D8-0150-45F1-8EB9-B838F4065F1D}" destId="{DE68B608-EEAD-4C14-8265-7CCEDEC090DC}" srcOrd="1" destOrd="0" presId="urn:microsoft.com/office/officeart/2005/8/layout/list1"/>
    <dgm:cxn modelId="{5A8FAB48-1331-408B-95FF-08A341494BBF}" type="presParOf" srcId="{3DF8987F-8390-40B3-8474-2EEF315CB576}" destId="{E518841B-00CF-4822-A104-45595950008D}" srcOrd="1" destOrd="0" presId="urn:microsoft.com/office/officeart/2005/8/layout/list1"/>
    <dgm:cxn modelId="{7A8D9BAB-1449-4C20-9AB2-2FDC3CBE157D}" type="presParOf" srcId="{3DF8987F-8390-40B3-8474-2EEF315CB576}" destId="{A01D2E25-A085-455C-B732-F56E9AB64E80}" srcOrd="2" destOrd="0" presId="urn:microsoft.com/office/officeart/2005/8/layout/list1"/>
    <dgm:cxn modelId="{30F7D94C-2B6C-4BD2-ABD8-BCF035DF3E78}" type="presParOf" srcId="{3DF8987F-8390-40B3-8474-2EEF315CB576}" destId="{5E496BCC-B316-4F0B-9FF0-279A03AD2121}" srcOrd="3" destOrd="0" presId="urn:microsoft.com/office/officeart/2005/8/layout/list1"/>
    <dgm:cxn modelId="{EFDF4A0E-8921-4DE9-84F0-02F3C34CF488}" type="presParOf" srcId="{3DF8987F-8390-40B3-8474-2EEF315CB576}" destId="{9B67DDBD-02BF-4F91-9EF4-747A4C43B916}" srcOrd="4" destOrd="0" presId="urn:microsoft.com/office/officeart/2005/8/layout/list1"/>
    <dgm:cxn modelId="{59F4FCB1-4A80-466C-B59E-F210FF8E1BC2}" type="presParOf" srcId="{9B67DDBD-02BF-4F91-9EF4-747A4C43B916}" destId="{9ABB228C-C56F-4784-9423-C6367CB3FFDF}" srcOrd="0" destOrd="0" presId="urn:microsoft.com/office/officeart/2005/8/layout/list1"/>
    <dgm:cxn modelId="{AF194574-C85E-4167-AEDF-2C6897C22AFE}" type="presParOf" srcId="{9B67DDBD-02BF-4F91-9EF4-747A4C43B916}" destId="{B4A91D91-EC18-4D94-B24A-BD207F423F8A}" srcOrd="1" destOrd="0" presId="urn:microsoft.com/office/officeart/2005/8/layout/list1"/>
    <dgm:cxn modelId="{7016C643-4426-4118-9144-115EA7DD3651}" type="presParOf" srcId="{3DF8987F-8390-40B3-8474-2EEF315CB576}" destId="{4F476CFD-4534-4DEF-90C9-47F56CBFBB42}" srcOrd="5" destOrd="0" presId="urn:microsoft.com/office/officeart/2005/8/layout/list1"/>
    <dgm:cxn modelId="{02A6CCE7-2B05-490D-9295-3E46E597849C}" type="presParOf" srcId="{3DF8987F-8390-40B3-8474-2EEF315CB576}" destId="{C19D5C4B-273C-4D4E-8110-C40285D9D0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A6EDA2-26CD-48C1-8C77-4B445711EB8B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3CEAA561-E930-4970-A883-3EBF280C0038}">
      <dgm:prSet/>
      <dgm:spPr/>
      <dgm:t>
        <a:bodyPr/>
        <a:lstStyle/>
        <a:p>
          <a:pPr rtl="0"/>
          <a:r>
            <a:rPr lang="zh-CN" dirty="0" smtClean="0"/>
            <a:t>促销</a:t>
          </a:r>
          <a:endParaRPr lang="en-US" dirty="0"/>
        </a:p>
      </dgm:t>
    </dgm:pt>
    <dgm:pt modelId="{47A75E6E-42BF-4C70-B174-FBA36F8F3B7E}" type="parTrans" cxnId="{A50FA2E8-0247-47D2-8314-21989C9CD32C}">
      <dgm:prSet/>
      <dgm:spPr/>
      <dgm:t>
        <a:bodyPr/>
        <a:lstStyle/>
        <a:p>
          <a:endParaRPr lang="zh-CN" altLang="en-US"/>
        </a:p>
      </dgm:t>
    </dgm:pt>
    <dgm:pt modelId="{DCE10B2A-B349-4495-BE2C-CDC8F8665476}" type="sibTrans" cxnId="{A50FA2E8-0247-47D2-8314-21989C9CD32C}">
      <dgm:prSet/>
      <dgm:spPr/>
      <dgm:t>
        <a:bodyPr/>
        <a:lstStyle/>
        <a:p>
          <a:endParaRPr lang="zh-CN" altLang="en-US"/>
        </a:p>
      </dgm:t>
    </dgm:pt>
    <dgm:pt modelId="{F34854D1-6566-4EE7-9E35-C77A5156F9CE}">
      <dgm:prSet/>
      <dgm:spPr/>
      <dgm:t>
        <a:bodyPr/>
        <a:lstStyle/>
        <a:p>
          <a:pPr rtl="0"/>
          <a:r>
            <a:rPr lang="zh-CN" dirty="0" smtClean="0"/>
            <a:t>现有品牌推广思路的不统一，使促销活动缺乏明确的主体性。无法与传播活动形成互动，只能在单一节点发挥作用，造成资源的浪费。</a:t>
          </a:r>
          <a:endParaRPr lang="en-US" dirty="0"/>
        </a:p>
      </dgm:t>
    </dgm:pt>
    <dgm:pt modelId="{B0A64E87-79D8-4408-A390-D9C2DB374AA6}" type="parTrans" cxnId="{3A8ED14C-9646-4C7B-B54C-6F3AC3786538}">
      <dgm:prSet/>
      <dgm:spPr/>
      <dgm:t>
        <a:bodyPr/>
        <a:lstStyle/>
        <a:p>
          <a:endParaRPr lang="zh-CN" altLang="en-US"/>
        </a:p>
      </dgm:t>
    </dgm:pt>
    <dgm:pt modelId="{8508223F-A300-41DD-9C32-52FBB9533D57}" type="sibTrans" cxnId="{3A8ED14C-9646-4C7B-B54C-6F3AC3786538}">
      <dgm:prSet/>
      <dgm:spPr/>
      <dgm:t>
        <a:bodyPr/>
        <a:lstStyle/>
        <a:p>
          <a:endParaRPr lang="zh-CN" altLang="en-US"/>
        </a:p>
      </dgm:t>
    </dgm:pt>
    <dgm:pt modelId="{C7A43E78-2863-48BD-90E2-2C6E64BEC33B}">
      <dgm:prSet/>
      <dgm:spPr/>
      <dgm:t>
        <a:bodyPr/>
        <a:lstStyle/>
        <a:p>
          <a:pPr rtl="0"/>
          <a:r>
            <a:rPr lang="zh-CN" dirty="0" smtClean="0"/>
            <a:t>只有足够包容深刻的核心价值，才能创意出更有效多样的促销活动。</a:t>
          </a:r>
          <a:endParaRPr lang="en-US" dirty="0"/>
        </a:p>
      </dgm:t>
    </dgm:pt>
    <dgm:pt modelId="{964BF114-64C3-46A0-8F7B-CAFD685D2BE6}" type="parTrans" cxnId="{56C57624-E5C2-45EB-969D-FF6C2C8C03DD}">
      <dgm:prSet/>
      <dgm:spPr/>
      <dgm:t>
        <a:bodyPr/>
        <a:lstStyle/>
        <a:p>
          <a:endParaRPr lang="zh-CN" altLang="en-US"/>
        </a:p>
      </dgm:t>
    </dgm:pt>
    <dgm:pt modelId="{AF33F0D5-9E78-433A-8197-0CA86E7BC891}" type="sibTrans" cxnId="{56C57624-E5C2-45EB-969D-FF6C2C8C03DD}">
      <dgm:prSet/>
      <dgm:spPr/>
      <dgm:t>
        <a:bodyPr/>
        <a:lstStyle/>
        <a:p>
          <a:endParaRPr lang="zh-CN" altLang="en-US"/>
        </a:p>
      </dgm:t>
    </dgm:pt>
    <dgm:pt modelId="{26321925-6523-4D68-913E-0829F7A83C7F}">
      <dgm:prSet/>
      <dgm:spPr/>
      <dgm:t>
        <a:bodyPr/>
        <a:lstStyle/>
        <a:p>
          <a:pPr rtl="0"/>
          <a:r>
            <a:rPr lang="zh-CN" dirty="0" smtClean="0"/>
            <a:t>渠道</a:t>
          </a:r>
          <a:endParaRPr lang="en-US" dirty="0"/>
        </a:p>
      </dgm:t>
    </dgm:pt>
    <dgm:pt modelId="{5C159DBC-21CB-4245-A35E-1446ABCD9425}" type="parTrans" cxnId="{DB74A9AE-9B7E-40D2-AEBA-9CE3030C3B5F}">
      <dgm:prSet/>
      <dgm:spPr/>
      <dgm:t>
        <a:bodyPr/>
        <a:lstStyle/>
        <a:p>
          <a:endParaRPr lang="zh-CN" altLang="en-US"/>
        </a:p>
      </dgm:t>
    </dgm:pt>
    <dgm:pt modelId="{227E2F73-38D1-4281-B553-F5650311CBA6}" type="sibTrans" cxnId="{DB74A9AE-9B7E-40D2-AEBA-9CE3030C3B5F}">
      <dgm:prSet/>
      <dgm:spPr/>
      <dgm:t>
        <a:bodyPr/>
        <a:lstStyle/>
        <a:p>
          <a:endParaRPr lang="zh-CN" altLang="en-US"/>
        </a:p>
      </dgm:t>
    </dgm:pt>
    <dgm:pt modelId="{D6F7F85F-1D73-4884-AAE2-FEA7E2329B73}">
      <dgm:prSet/>
      <dgm:spPr/>
      <dgm:t>
        <a:bodyPr/>
        <a:lstStyle/>
        <a:p>
          <a:pPr rtl="0"/>
          <a:r>
            <a:rPr lang="zh-CN" dirty="0" smtClean="0"/>
            <a:t>上海地区的渠道建设事实证明是扎实有效的。</a:t>
          </a:r>
          <a:endParaRPr lang="en-US" dirty="0"/>
        </a:p>
      </dgm:t>
    </dgm:pt>
    <dgm:pt modelId="{305096F1-E8FD-436D-B0A9-F50D9C6F6575}" type="parTrans" cxnId="{882C32DD-FEE1-4B7B-BB4A-B96479EB382F}">
      <dgm:prSet/>
      <dgm:spPr/>
      <dgm:t>
        <a:bodyPr/>
        <a:lstStyle/>
        <a:p>
          <a:endParaRPr lang="zh-CN" altLang="en-US"/>
        </a:p>
      </dgm:t>
    </dgm:pt>
    <dgm:pt modelId="{34DEC813-9D0A-4F93-921B-927644B54BF0}" type="sibTrans" cxnId="{882C32DD-FEE1-4B7B-BB4A-B96479EB382F}">
      <dgm:prSet/>
      <dgm:spPr/>
      <dgm:t>
        <a:bodyPr/>
        <a:lstStyle/>
        <a:p>
          <a:endParaRPr lang="zh-CN" altLang="en-US"/>
        </a:p>
      </dgm:t>
    </dgm:pt>
    <dgm:pt modelId="{08798963-F016-4B1B-9FAF-70865BB9727F}">
      <dgm:prSet/>
      <dgm:spPr/>
      <dgm:t>
        <a:bodyPr/>
        <a:lstStyle/>
        <a:p>
          <a:pPr rtl="0"/>
          <a:r>
            <a:rPr lang="zh-CN" dirty="0" smtClean="0"/>
            <a:t>下一步除了继续巩固渠道建设外，对渠道终端潜力的挖掘将成为重点。</a:t>
          </a:r>
          <a:endParaRPr lang="en-US" dirty="0"/>
        </a:p>
      </dgm:t>
    </dgm:pt>
    <dgm:pt modelId="{522BACAB-8227-4664-8F0A-A154FD715C3A}" type="parTrans" cxnId="{876166BD-DBC7-4B28-B001-72C2D15A21DB}">
      <dgm:prSet/>
      <dgm:spPr/>
      <dgm:t>
        <a:bodyPr/>
        <a:lstStyle/>
        <a:p>
          <a:endParaRPr lang="zh-CN" altLang="en-US"/>
        </a:p>
      </dgm:t>
    </dgm:pt>
    <dgm:pt modelId="{CE52E3B4-B3AD-4574-AF44-E6BC1771D3AB}" type="sibTrans" cxnId="{876166BD-DBC7-4B28-B001-72C2D15A21DB}">
      <dgm:prSet/>
      <dgm:spPr/>
      <dgm:t>
        <a:bodyPr/>
        <a:lstStyle/>
        <a:p>
          <a:endParaRPr lang="zh-CN" altLang="en-US"/>
        </a:p>
      </dgm:t>
    </dgm:pt>
    <dgm:pt modelId="{0E7EAD6F-1A0D-4C5A-BFE8-6ECB7BBEE86C}">
      <dgm:prSet/>
      <dgm:spPr/>
      <dgm:t>
        <a:bodyPr/>
        <a:lstStyle/>
        <a:p>
          <a:pPr rtl="0"/>
          <a:r>
            <a:rPr lang="zh-CN" dirty="0" smtClean="0"/>
            <a:t>同样，只有将终端生动化以及专卖店的设计统一于一个核心价值之下，才能形成协同效应。</a:t>
          </a:r>
          <a:endParaRPr lang="zh-CN" dirty="0"/>
        </a:p>
      </dgm:t>
    </dgm:pt>
    <dgm:pt modelId="{18E4083B-E7E0-45FA-B054-88EB024EA2EC}" type="parTrans" cxnId="{F1B129B2-F5B2-4773-91C3-BE4A94CE3F5F}">
      <dgm:prSet/>
      <dgm:spPr/>
      <dgm:t>
        <a:bodyPr/>
        <a:lstStyle/>
        <a:p>
          <a:endParaRPr lang="zh-CN" altLang="en-US"/>
        </a:p>
      </dgm:t>
    </dgm:pt>
    <dgm:pt modelId="{949E4E84-B8A3-4D36-ACD6-EEB3B2DC64C1}" type="sibTrans" cxnId="{F1B129B2-F5B2-4773-91C3-BE4A94CE3F5F}">
      <dgm:prSet/>
      <dgm:spPr/>
      <dgm:t>
        <a:bodyPr/>
        <a:lstStyle/>
        <a:p>
          <a:endParaRPr lang="zh-CN" altLang="en-US"/>
        </a:p>
      </dgm:t>
    </dgm:pt>
    <dgm:pt modelId="{38666B12-3175-4A12-A6D9-C9FA7F414F7A}" type="pres">
      <dgm:prSet presAssocID="{6AA6EDA2-26CD-48C1-8C77-4B445711EB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C593880-EFFB-4D01-A66E-343CD64E91FC}" type="pres">
      <dgm:prSet presAssocID="{3CEAA561-E930-4970-A883-3EBF280C0038}" presName="parentLin" presStyleCnt="0"/>
      <dgm:spPr/>
    </dgm:pt>
    <dgm:pt modelId="{BB5A72A1-6A37-4B5D-94F4-F5DF599BC060}" type="pres">
      <dgm:prSet presAssocID="{3CEAA561-E930-4970-A883-3EBF280C0038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B3C8CD55-741C-404E-A8B8-42C4CEDF5DEE}" type="pres">
      <dgm:prSet presAssocID="{3CEAA561-E930-4970-A883-3EBF280C00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2407ED-210C-42AB-924F-69D7C5BA9BC1}" type="pres">
      <dgm:prSet presAssocID="{3CEAA561-E930-4970-A883-3EBF280C0038}" presName="negativeSpace" presStyleCnt="0"/>
      <dgm:spPr/>
    </dgm:pt>
    <dgm:pt modelId="{0EB56310-3EE9-4C36-A851-03CF6EABFADA}" type="pres">
      <dgm:prSet presAssocID="{3CEAA561-E930-4970-A883-3EBF280C003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4E1EF9-AABC-4108-B7E5-795394BAA7F0}" type="pres">
      <dgm:prSet presAssocID="{DCE10B2A-B349-4495-BE2C-CDC8F8665476}" presName="spaceBetweenRectangles" presStyleCnt="0"/>
      <dgm:spPr/>
    </dgm:pt>
    <dgm:pt modelId="{4967DFFE-09BB-4B57-A46D-DA4AF8F843F8}" type="pres">
      <dgm:prSet presAssocID="{26321925-6523-4D68-913E-0829F7A83C7F}" presName="parentLin" presStyleCnt="0"/>
      <dgm:spPr/>
    </dgm:pt>
    <dgm:pt modelId="{C39F7F68-ED59-42BE-97C7-DC82616E3F6F}" type="pres">
      <dgm:prSet presAssocID="{26321925-6523-4D68-913E-0829F7A83C7F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3DE7CE65-354A-4199-A5F3-F4300A5F4F29}" type="pres">
      <dgm:prSet presAssocID="{26321925-6523-4D68-913E-0829F7A83C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F29420-DE32-4291-B584-4114DC13A21F}" type="pres">
      <dgm:prSet presAssocID="{26321925-6523-4D68-913E-0829F7A83C7F}" presName="negativeSpace" presStyleCnt="0"/>
      <dgm:spPr/>
    </dgm:pt>
    <dgm:pt modelId="{A27B4C1D-EF92-4A26-9298-AA30E383DC8F}" type="pres">
      <dgm:prSet presAssocID="{26321925-6523-4D68-913E-0829F7A83C7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C7472C-68CA-4EB9-B346-83596ED22783}" type="presOf" srcId="{C7A43E78-2863-48BD-90E2-2C6E64BEC33B}" destId="{0EB56310-3EE9-4C36-A851-03CF6EABFADA}" srcOrd="0" destOrd="1" presId="urn:microsoft.com/office/officeart/2005/8/layout/list1"/>
    <dgm:cxn modelId="{F1B129B2-F5B2-4773-91C3-BE4A94CE3F5F}" srcId="{26321925-6523-4D68-913E-0829F7A83C7F}" destId="{0E7EAD6F-1A0D-4C5A-BFE8-6ECB7BBEE86C}" srcOrd="2" destOrd="0" parTransId="{18E4083B-E7E0-45FA-B054-88EB024EA2EC}" sibTransId="{949E4E84-B8A3-4D36-ACD6-EEB3B2DC64C1}"/>
    <dgm:cxn modelId="{A50FA2E8-0247-47D2-8314-21989C9CD32C}" srcId="{6AA6EDA2-26CD-48C1-8C77-4B445711EB8B}" destId="{3CEAA561-E930-4970-A883-3EBF280C0038}" srcOrd="0" destOrd="0" parTransId="{47A75E6E-42BF-4C70-B174-FBA36F8F3B7E}" sibTransId="{DCE10B2A-B349-4495-BE2C-CDC8F8665476}"/>
    <dgm:cxn modelId="{D884E156-7206-4E22-A944-8FC8D16F9D9C}" type="presOf" srcId="{0E7EAD6F-1A0D-4C5A-BFE8-6ECB7BBEE86C}" destId="{A27B4C1D-EF92-4A26-9298-AA30E383DC8F}" srcOrd="0" destOrd="2" presId="urn:microsoft.com/office/officeart/2005/8/layout/list1"/>
    <dgm:cxn modelId="{CF9448A3-28F3-41F1-9D4E-A139AF6DE672}" type="presOf" srcId="{D6F7F85F-1D73-4884-AAE2-FEA7E2329B73}" destId="{A27B4C1D-EF92-4A26-9298-AA30E383DC8F}" srcOrd="0" destOrd="0" presId="urn:microsoft.com/office/officeart/2005/8/layout/list1"/>
    <dgm:cxn modelId="{F00B674A-0C6F-498E-8C61-12EEB6FA7C5C}" type="presOf" srcId="{26321925-6523-4D68-913E-0829F7A83C7F}" destId="{3DE7CE65-354A-4199-A5F3-F4300A5F4F29}" srcOrd="1" destOrd="0" presId="urn:microsoft.com/office/officeart/2005/8/layout/list1"/>
    <dgm:cxn modelId="{79486E72-099E-4C6E-B5DF-C7AF8FBA6A2C}" type="presOf" srcId="{26321925-6523-4D68-913E-0829F7A83C7F}" destId="{C39F7F68-ED59-42BE-97C7-DC82616E3F6F}" srcOrd="0" destOrd="0" presId="urn:microsoft.com/office/officeart/2005/8/layout/list1"/>
    <dgm:cxn modelId="{B7097999-7EF2-41A2-84B6-14CD64711EE5}" type="presOf" srcId="{F34854D1-6566-4EE7-9E35-C77A5156F9CE}" destId="{0EB56310-3EE9-4C36-A851-03CF6EABFADA}" srcOrd="0" destOrd="0" presId="urn:microsoft.com/office/officeart/2005/8/layout/list1"/>
    <dgm:cxn modelId="{56C57624-E5C2-45EB-969D-FF6C2C8C03DD}" srcId="{3CEAA561-E930-4970-A883-3EBF280C0038}" destId="{C7A43E78-2863-48BD-90E2-2C6E64BEC33B}" srcOrd="1" destOrd="0" parTransId="{964BF114-64C3-46A0-8F7B-CAFD685D2BE6}" sibTransId="{AF33F0D5-9E78-433A-8197-0CA86E7BC891}"/>
    <dgm:cxn modelId="{E3D948B1-36FE-4E19-83BB-3FB7D987CC6C}" type="presOf" srcId="{6AA6EDA2-26CD-48C1-8C77-4B445711EB8B}" destId="{38666B12-3175-4A12-A6D9-C9FA7F414F7A}" srcOrd="0" destOrd="0" presId="urn:microsoft.com/office/officeart/2005/8/layout/list1"/>
    <dgm:cxn modelId="{876166BD-DBC7-4B28-B001-72C2D15A21DB}" srcId="{26321925-6523-4D68-913E-0829F7A83C7F}" destId="{08798963-F016-4B1B-9FAF-70865BB9727F}" srcOrd="1" destOrd="0" parTransId="{522BACAB-8227-4664-8F0A-A154FD715C3A}" sibTransId="{CE52E3B4-B3AD-4574-AF44-E6BC1771D3AB}"/>
    <dgm:cxn modelId="{3A8ED14C-9646-4C7B-B54C-6F3AC3786538}" srcId="{3CEAA561-E930-4970-A883-3EBF280C0038}" destId="{F34854D1-6566-4EE7-9E35-C77A5156F9CE}" srcOrd="0" destOrd="0" parTransId="{B0A64E87-79D8-4408-A390-D9C2DB374AA6}" sibTransId="{8508223F-A300-41DD-9C32-52FBB9533D57}"/>
    <dgm:cxn modelId="{588884E5-818E-47A6-837E-814F181985EB}" type="presOf" srcId="{3CEAA561-E930-4970-A883-3EBF280C0038}" destId="{B3C8CD55-741C-404E-A8B8-42C4CEDF5DEE}" srcOrd="1" destOrd="0" presId="urn:microsoft.com/office/officeart/2005/8/layout/list1"/>
    <dgm:cxn modelId="{077DBAF0-286F-4F0F-A3E5-243BECD4D542}" type="presOf" srcId="{08798963-F016-4B1B-9FAF-70865BB9727F}" destId="{A27B4C1D-EF92-4A26-9298-AA30E383DC8F}" srcOrd="0" destOrd="1" presId="urn:microsoft.com/office/officeart/2005/8/layout/list1"/>
    <dgm:cxn modelId="{DB74A9AE-9B7E-40D2-AEBA-9CE3030C3B5F}" srcId="{6AA6EDA2-26CD-48C1-8C77-4B445711EB8B}" destId="{26321925-6523-4D68-913E-0829F7A83C7F}" srcOrd="1" destOrd="0" parTransId="{5C159DBC-21CB-4245-A35E-1446ABCD9425}" sibTransId="{227E2F73-38D1-4281-B553-F5650311CBA6}"/>
    <dgm:cxn modelId="{9F2D4C3F-D869-481C-A220-6D0321F12A49}" type="presOf" srcId="{3CEAA561-E930-4970-A883-3EBF280C0038}" destId="{BB5A72A1-6A37-4B5D-94F4-F5DF599BC060}" srcOrd="0" destOrd="0" presId="urn:microsoft.com/office/officeart/2005/8/layout/list1"/>
    <dgm:cxn modelId="{882C32DD-FEE1-4B7B-BB4A-B96479EB382F}" srcId="{26321925-6523-4D68-913E-0829F7A83C7F}" destId="{D6F7F85F-1D73-4884-AAE2-FEA7E2329B73}" srcOrd="0" destOrd="0" parTransId="{305096F1-E8FD-436D-B0A9-F50D9C6F6575}" sibTransId="{34DEC813-9D0A-4F93-921B-927644B54BF0}"/>
    <dgm:cxn modelId="{9D387A76-BFF6-4241-B5CE-626CDEAFA61C}" type="presParOf" srcId="{38666B12-3175-4A12-A6D9-C9FA7F414F7A}" destId="{9C593880-EFFB-4D01-A66E-343CD64E91FC}" srcOrd="0" destOrd="0" presId="urn:microsoft.com/office/officeart/2005/8/layout/list1"/>
    <dgm:cxn modelId="{BA9281AC-E39D-4E0E-9CB9-6A89713381C6}" type="presParOf" srcId="{9C593880-EFFB-4D01-A66E-343CD64E91FC}" destId="{BB5A72A1-6A37-4B5D-94F4-F5DF599BC060}" srcOrd="0" destOrd="0" presId="urn:microsoft.com/office/officeart/2005/8/layout/list1"/>
    <dgm:cxn modelId="{F27D5937-25DA-4036-A0F0-6755CF6CD92A}" type="presParOf" srcId="{9C593880-EFFB-4D01-A66E-343CD64E91FC}" destId="{B3C8CD55-741C-404E-A8B8-42C4CEDF5DEE}" srcOrd="1" destOrd="0" presId="urn:microsoft.com/office/officeart/2005/8/layout/list1"/>
    <dgm:cxn modelId="{8339F0AD-EE47-4975-BBC2-C2529159AECB}" type="presParOf" srcId="{38666B12-3175-4A12-A6D9-C9FA7F414F7A}" destId="{C62407ED-210C-42AB-924F-69D7C5BA9BC1}" srcOrd="1" destOrd="0" presId="urn:microsoft.com/office/officeart/2005/8/layout/list1"/>
    <dgm:cxn modelId="{F9D8D7C3-3F28-4B1B-8B24-E98E73EF6C92}" type="presParOf" srcId="{38666B12-3175-4A12-A6D9-C9FA7F414F7A}" destId="{0EB56310-3EE9-4C36-A851-03CF6EABFADA}" srcOrd="2" destOrd="0" presId="urn:microsoft.com/office/officeart/2005/8/layout/list1"/>
    <dgm:cxn modelId="{764D2084-5A50-43F2-ABC0-BA11A4256D87}" type="presParOf" srcId="{38666B12-3175-4A12-A6D9-C9FA7F414F7A}" destId="{1A4E1EF9-AABC-4108-B7E5-795394BAA7F0}" srcOrd="3" destOrd="0" presId="urn:microsoft.com/office/officeart/2005/8/layout/list1"/>
    <dgm:cxn modelId="{2B651BAA-F683-4BC8-8F47-C59203A5E2B7}" type="presParOf" srcId="{38666B12-3175-4A12-A6D9-C9FA7F414F7A}" destId="{4967DFFE-09BB-4B57-A46D-DA4AF8F843F8}" srcOrd="4" destOrd="0" presId="urn:microsoft.com/office/officeart/2005/8/layout/list1"/>
    <dgm:cxn modelId="{278834B2-5C52-4BA4-AAB8-B3F5F4A9AD03}" type="presParOf" srcId="{4967DFFE-09BB-4B57-A46D-DA4AF8F843F8}" destId="{C39F7F68-ED59-42BE-97C7-DC82616E3F6F}" srcOrd="0" destOrd="0" presId="urn:microsoft.com/office/officeart/2005/8/layout/list1"/>
    <dgm:cxn modelId="{F133EE15-AFD2-4D54-A1FF-712011A0306C}" type="presParOf" srcId="{4967DFFE-09BB-4B57-A46D-DA4AF8F843F8}" destId="{3DE7CE65-354A-4199-A5F3-F4300A5F4F29}" srcOrd="1" destOrd="0" presId="urn:microsoft.com/office/officeart/2005/8/layout/list1"/>
    <dgm:cxn modelId="{C90F31F1-D994-41B9-8E9E-EFCD42D6212A}" type="presParOf" srcId="{38666B12-3175-4A12-A6D9-C9FA7F414F7A}" destId="{05F29420-DE32-4291-B584-4114DC13A21F}" srcOrd="5" destOrd="0" presId="urn:microsoft.com/office/officeart/2005/8/layout/list1"/>
    <dgm:cxn modelId="{30DC679E-2098-4074-BCD4-331D84E91CC3}" type="presParOf" srcId="{38666B12-3175-4A12-A6D9-C9FA7F414F7A}" destId="{A27B4C1D-EF92-4A26-9298-AA30E383DC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35B0FF5-FE54-4564-80FD-25DE101B106F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F517772E-F788-4F23-ACC1-BE3597DB0E83}">
      <dgm:prSet/>
      <dgm:spPr/>
      <dgm:t>
        <a:bodyPr/>
        <a:lstStyle/>
        <a:p>
          <a:pPr rtl="0"/>
          <a:r>
            <a:rPr lang="zh-CN" dirty="0" smtClean="0"/>
            <a:t>结论</a:t>
          </a:r>
          <a:endParaRPr lang="en-US" dirty="0"/>
        </a:p>
      </dgm:t>
    </dgm:pt>
    <dgm:pt modelId="{25BE88C6-0D34-4B9E-A7D3-CF748BED612E}" type="parTrans" cxnId="{2E7DEF0C-AD31-4DDE-BF5D-DD92E893744B}">
      <dgm:prSet/>
      <dgm:spPr/>
      <dgm:t>
        <a:bodyPr/>
        <a:lstStyle/>
        <a:p>
          <a:endParaRPr lang="zh-CN" altLang="en-US"/>
        </a:p>
      </dgm:t>
    </dgm:pt>
    <dgm:pt modelId="{1F492B66-3B8D-4224-8CBA-D6CE363164DC}" type="sibTrans" cxnId="{2E7DEF0C-AD31-4DDE-BF5D-DD92E893744B}">
      <dgm:prSet/>
      <dgm:spPr/>
      <dgm:t>
        <a:bodyPr/>
        <a:lstStyle/>
        <a:p>
          <a:endParaRPr lang="zh-CN" altLang="en-US"/>
        </a:p>
      </dgm:t>
    </dgm:pt>
    <dgm:pt modelId="{F072A1FA-B265-4709-9DA1-700A573C1FB2}">
      <dgm:prSet/>
      <dgm:spPr/>
      <dgm:t>
        <a:bodyPr/>
        <a:lstStyle/>
        <a:p>
          <a:pPr rtl="0"/>
          <a:r>
            <a:rPr lang="zh-CN" dirty="0" smtClean="0"/>
            <a:t>原料成本对高端产品的影响远大于低端产品。本次提价背后，有更深的竞争考虑。</a:t>
          </a:r>
          <a:endParaRPr lang="en-US" dirty="0"/>
        </a:p>
      </dgm:t>
    </dgm:pt>
    <dgm:pt modelId="{E7491DF4-0B20-4022-BECB-061914652E9D}" type="parTrans" cxnId="{DE113192-4CEE-49B1-9002-9C5D9D9ABA43}">
      <dgm:prSet/>
      <dgm:spPr/>
      <dgm:t>
        <a:bodyPr/>
        <a:lstStyle/>
        <a:p>
          <a:endParaRPr lang="zh-CN" altLang="en-US"/>
        </a:p>
      </dgm:t>
    </dgm:pt>
    <dgm:pt modelId="{D8EBFDA1-289A-45F4-97D7-44ABE4BE9DDE}" type="sibTrans" cxnId="{DE113192-4CEE-49B1-9002-9C5D9D9ABA43}">
      <dgm:prSet/>
      <dgm:spPr/>
      <dgm:t>
        <a:bodyPr/>
        <a:lstStyle/>
        <a:p>
          <a:endParaRPr lang="zh-CN" altLang="en-US"/>
        </a:p>
      </dgm:t>
    </dgm:pt>
    <dgm:pt modelId="{FF876123-95CA-427A-8993-DE1144BEECB8}">
      <dgm:prSet/>
      <dgm:spPr/>
      <dgm:t>
        <a:bodyPr/>
        <a:lstStyle/>
        <a:p>
          <a:pPr rtl="0"/>
          <a:r>
            <a:rPr lang="zh-CN" dirty="0" smtClean="0"/>
            <a:t>提价对茅台五粮液最为有力，档次认知是他们品牌资产中最有效的部分。主动涨价，带动整个市场随之涨价，以己之长，击敌之短。</a:t>
          </a:r>
          <a:endParaRPr lang="en-US" dirty="0"/>
        </a:p>
      </dgm:t>
    </dgm:pt>
    <dgm:pt modelId="{BCBAB7D0-962B-46C7-B5A7-8AE5DD8055F7}" type="parTrans" cxnId="{A8E2D6DF-D3DD-4251-8A8B-C63CCD29C489}">
      <dgm:prSet/>
      <dgm:spPr/>
      <dgm:t>
        <a:bodyPr/>
        <a:lstStyle/>
        <a:p>
          <a:endParaRPr lang="zh-CN" altLang="en-US"/>
        </a:p>
      </dgm:t>
    </dgm:pt>
    <dgm:pt modelId="{43C307C4-64EB-42E8-8482-EC8C0E4C668F}" type="sibTrans" cxnId="{A8E2D6DF-D3DD-4251-8A8B-C63CCD29C489}">
      <dgm:prSet/>
      <dgm:spPr/>
      <dgm:t>
        <a:bodyPr/>
        <a:lstStyle/>
        <a:p>
          <a:endParaRPr lang="zh-CN" altLang="en-US"/>
        </a:p>
      </dgm:t>
    </dgm:pt>
    <dgm:pt modelId="{24D84340-FC50-4D3A-B95F-37D0B52B9BC8}">
      <dgm:prSet/>
      <dgm:spPr/>
      <dgm:t>
        <a:bodyPr/>
        <a:lstStyle/>
        <a:p>
          <a:pPr rtl="0"/>
          <a:r>
            <a:rPr lang="zh-CN" dirty="0" smtClean="0"/>
            <a:t>国窖</a:t>
          </a:r>
          <a:r>
            <a:rPr lang="en-US" dirty="0" smtClean="0"/>
            <a:t>1573</a:t>
          </a:r>
          <a:r>
            <a:rPr lang="zh-CN" dirty="0" smtClean="0"/>
            <a:t>与水井坊已经开始跟进，这两个品牌已经积累了一定的档次识别，而品牌内涵的缺乏使他们必须跟随茅台、五粮液一条路走下去。</a:t>
          </a:r>
          <a:endParaRPr lang="en-US" dirty="0"/>
        </a:p>
      </dgm:t>
    </dgm:pt>
    <dgm:pt modelId="{1619697C-F029-47D4-9A69-A9F71E91F688}" type="parTrans" cxnId="{729B3960-DAC4-47DC-B21A-FAB8BA2404D0}">
      <dgm:prSet/>
      <dgm:spPr/>
      <dgm:t>
        <a:bodyPr/>
        <a:lstStyle/>
        <a:p>
          <a:endParaRPr lang="zh-CN" altLang="en-US"/>
        </a:p>
      </dgm:t>
    </dgm:pt>
    <dgm:pt modelId="{01E1F406-BE68-44EA-A0CD-BC601E80AA20}" type="sibTrans" cxnId="{729B3960-DAC4-47DC-B21A-FAB8BA2404D0}">
      <dgm:prSet/>
      <dgm:spPr/>
      <dgm:t>
        <a:bodyPr/>
        <a:lstStyle/>
        <a:p>
          <a:endParaRPr lang="zh-CN" altLang="en-US"/>
        </a:p>
      </dgm:t>
    </dgm:pt>
    <dgm:pt modelId="{3359E8E0-77E9-4DA3-9A93-3C770F1783D5}">
      <dgm:prSet/>
      <dgm:spPr/>
      <dgm:t>
        <a:bodyPr/>
        <a:lstStyle/>
        <a:p>
          <a:pPr rtl="0"/>
          <a:r>
            <a:rPr lang="zh-CN" dirty="0" smtClean="0"/>
            <a:t>下一价格阵营的剑南春、蓝色经典等，正积极准备进入五粮液提价后的价格空当。</a:t>
          </a:r>
          <a:endParaRPr lang="zh-CN" dirty="0"/>
        </a:p>
      </dgm:t>
    </dgm:pt>
    <dgm:pt modelId="{97489E45-A89C-4C71-9A39-FBBB813B54D2}" type="parTrans" cxnId="{3CC484B7-8731-4550-9094-7FC4DBC89796}">
      <dgm:prSet/>
      <dgm:spPr/>
      <dgm:t>
        <a:bodyPr/>
        <a:lstStyle/>
        <a:p>
          <a:endParaRPr lang="zh-CN" altLang="en-US"/>
        </a:p>
      </dgm:t>
    </dgm:pt>
    <dgm:pt modelId="{6A59C4E8-A8F3-4B4B-BDBC-B04B3038B8E0}" type="sibTrans" cxnId="{3CC484B7-8731-4550-9094-7FC4DBC89796}">
      <dgm:prSet/>
      <dgm:spPr/>
      <dgm:t>
        <a:bodyPr/>
        <a:lstStyle/>
        <a:p>
          <a:endParaRPr lang="zh-CN" altLang="en-US"/>
        </a:p>
      </dgm:t>
    </dgm:pt>
    <dgm:pt modelId="{2C42E9E9-C271-42EE-A564-9A7021CB2B7E}" type="pres">
      <dgm:prSet presAssocID="{735B0FF5-FE54-4564-80FD-25DE101B10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2A7918-2CBB-4634-A47D-7850DE93B708}" type="pres">
      <dgm:prSet presAssocID="{F517772E-F788-4F23-ACC1-BE3597DB0E83}" presName="parentLin" presStyleCnt="0"/>
      <dgm:spPr/>
    </dgm:pt>
    <dgm:pt modelId="{60E4081C-19EC-46FF-AD9E-04C6F3D7D9AD}" type="pres">
      <dgm:prSet presAssocID="{F517772E-F788-4F23-ACC1-BE3597DB0E83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32E9A50E-1784-48C5-BE00-10E1573D79F8}" type="pres">
      <dgm:prSet presAssocID="{F517772E-F788-4F23-ACC1-BE3597DB0E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5E9C99-0B0F-407C-AB62-897490F6FF15}" type="pres">
      <dgm:prSet presAssocID="{F517772E-F788-4F23-ACC1-BE3597DB0E83}" presName="negativeSpace" presStyleCnt="0"/>
      <dgm:spPr/>
    </dgm:pt>
    <dgm:pt modelId="{5668CE98-B5BD-45C0-96C7-F3433A1BA35F}" type="pres">
      <dgm:prSet presAssocID="{F517772E-F788-4F23-ACC1-BE3597DB0E8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113192-4CEE-49B1-9002-9C5D9D9ABA43}" srcId="{F517772E-F788-4F23-ACC1-BE3597DB0E83}" destId="{F072A1FA-B265-4709-9DA1-700A573C1FB2}" srcOrd="0" destOrd="0" parTransId="{E7491DF4-0B20-4022-BECB-061914652E9D}" sibTransId="{D8EBFDA1-289A-45F4-97D7-44ABE4BE9DDE}"/>
    <dgm:cxn modelId="{8FEBC01B-DDF7-453D-988A-7ECD24243BD8}" type="presOf" srcId="{735B0FF5-FE54-4564-80FD-25DE101B106F}" destId="{2C42E9E9-C271-42EE-A564-9A7021CB2B7E}" srcOrd="0" destOrd="0" presId="urn:microsoft.com/office/officeart/2005/8/layout/list1"/>
    <dgm:cxn modelId="{42C50B8B-E5BF-468B-8A82-A35E9D40E271}" type="presOf" srcId="{3359E8E0-77E9-4DA3-9A93-3C770F1783D5}" destId="{5668CE98-B5BD-45C0-96C7-F3433A1BA35F}" srcOrd="0" destOrd="3" presId="urn:microsoft.com/office/officeart/2005/8/layout/list1"/>
    <dgm:cxn modelId="{729B3960-DAC4-47DC-B21A-FAB8BA2404D0}" srcId="{F517772E-F788-4F23-ACC1-BE3597DB0E83}" destId="{24D84340-FC50-4D3A-B95F-37D0B52B9BC8}" srcOrd="2" destOrd="0" parTransId="{1619697C-F029-47D4-9A69-A9F71E91F688}" sibTransId="{01E1F406-BE68-44EA-A0CD-BC601E80AA20}"/>
    <dgm:cxn modelId="{59232156-EF06-4DBF-9A1F-4946E3A3F487}" type="presOf" srcId="{F072A1FA-B265-4709-9DA1-700A573C1FB2}" destId="{5668CE98-B5BD-45C0-96C7-F3433A1BA35F}" srcOrd="0" destOrd="0" presId="urn:microsoft.com/office/officeart/2005/8/layout/list1"/>
    <dgm:cxn modelId="{A8E2D6DF-D3DD-4251-8A8B-C63CCD29C489}" srcId="{F517772E-F788-4F23-ACC1-BE3597DB0E83}" destId="{FF876123-95CA-427A-8993-DE1144BEECB8}" srcOrd="1" destOrd="0" parTransId="{BCBAB7D0-962B-46C7-B5A7-8AE5DD8055F7}" sibTransId="{43C307C4-64EB-42E8-8482-EC8C0E4C668F}"/>
    <dgm:cxn modelId="{3CC484B7-8731-4550-9094-7FC4DBC89796}" srcId="{F517772E-F788-4F23-ACC1-BE3597DB0E83}" destId="{3359E8E0-77E9-4DA3-9A93-3C770F1783D5}" srcOrd="3" destOrd="0" parTransId="{97489E45-A89C-4C71-9A39-FBBB813B54D2}" sibTransId="{6A59C4E8-A8F3-4B4B-BDBC-B04B3038B8E0}"/>
    <dgm:cxn modelId="{C6CF8230-C0BC-4E5F-9A7F-79F86A5922A7}" type="presOf" srcId="{F517772E-F788-4F23-ACC1-BE3597DB0E83}" destId="{32E9A50E-1784-48C5-BE00-10E1573D79F8}" srcOrd="1" destOrd="0" presId="urn:microsoft.com/office/officeart/2005/8/layout/list1"/>
    <dgm:cxn modelId="{A69849AF-D44B-4E21-B9F0-BB508B5D5C84}" type="presOf" srcId="{F517772E-F788-4F23-ACC1-BE3597DB0E83}" destId="{60E4081C-19EC-46FF-AD9E-04C6F3D7D9AD}" srcOrd="0" destOrd="0" presId="urn:microsoft.com/office/officeart/2005/8/layout/list1"/>
    <dgm:cxn modelId="{2E7DEF0C-AD31-4DDE-BF5D-DD92E893744B}" srcId="{735B0FF5-FE54-4564-80FD-25DE101B106F}" destId="{F517772E-F788-4F23-ACC1-BE3597DB0E83}" srcOrd="0" destOrd="0" parTransId="{25BE88C6-0D34-4B9E-A7D3-CF748BED612E}" sibTransId="{1F492B66-3B8D-4224-8CBA-D6CE363164DC}"/>
    <dgm:cxn modelId="{0D487966-0098-490B-B1C4-367E3DD1B039}" type="presOf" srcId="{FF876123-95CA-427A-8993-DE1144BEECB8}" destId="{5668CE98-B5BD-45C0-96C7-F3433A1BA35F}" srcOrd="0" destOrd="1" presId="urn:microsoft.com/office/officeart/2005/8/layout/list1"/>
    <dgm:cxn modelId="{C796BD9F-7515-4E3A-9D75-5BC34B80D822}" type="presOf" srcId="{24D84340-FC50-4D3A-B95F-37D0B52B9BC8}" destId="{5668CE98-B5BD-45C0-96C7-F3433A1BA35F}" srcOrd="0" destOrd="2" presId="urn:microsoft.com/office/officeart/2005/8/layout/list1"/>
    <dgm:cxn modelId="{37A60B70-FC96-46BD-9A66-BDE8887F350A}" type="presParOf" srcId="{2C42E9E9-C271-42EE-A564-9A7021CB2B7E}" destId="{C72A7918-2CBB-4634-A47D-7850DE93B708}" srcOrd="0" destOrd="0" presId="urn:microsoft.com/office/officeart/2005/8/layout/list1"/>
    <dgm:cxn modelId="{F1AACB10-E94A-49EF-A0BE-7D46F78F1583}" type="presParOf" srcId="{C72A7918-2CBB-4634-A47D-7850DE93B708}" destId="{60E4081C-19EC-46FF-AD9E-04C6F3D7D9AD}" srcOrd="0" destOrd="0" presId="urn:microsoft.com/office/officeart/2005/8/layout/list1"/>
    <dgm:cxn modelId="{0D39C111-A08C-4D9B-94CF-F5E3E37CD773}" type="presParOf" srcId="{C72A7918-2CBB-4634-A47D-7850DE93B708}" destId="{32E9A50E-1784-48C5-BE00-10E1573D79F8}" srcOrd="1" destOrd="0" presId="urn:microsoft.com/office/officeart/2005/8/layout/list1"/>
    <dgm:cxn modelId="{CD044E33-5FC6-40E5-A55D-322EBF887AB0}" type="presParOf" srcId="{2C42E9E9-C271-42EE-A564-9A7021CB2B7E}" destId="{D95E9C99-0B0F-407C-AB62-897490F6FF15}" srcOrd="1" destOrd="0" presId="urn:microsoft.com/office/officeart/2005/8/layout/list1"/>
    <dgm:cxn modelId="{CD232E9C-780A-4F56-935A-477654E79B8D}" type="presParOf" srcId="{2C42E9E9-C271-42EE-A564-9A7021CB2B7E}" destId="{5668CE98-B5BD-45C0-96C7-F3433A1BA35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5B27CE-A78F-41AC-84B0-CEB8359088B5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0613D9A0-7782-406A-95D2-80929672CAE8}">
      <dgm:prSet/>
      <dgm:spPr/>
      <dgm:t>
        <a:bodyPr/>
        <a:lstStyle/>
        <a:p>
          <a:pPr rtl="0"/>
          <a:r>
            <a:rPr lang="zh-CN" dirty="0" smtClean="0"/>
            <a:t>舍得的对策</a:t>
          </a:r>
          <a:endParaRPr lang="en-US" dirty="0"/>
        </a:p>
      </dgm:t>
    </dgm:pt>
    <dgm:pt modelId="{0596F373-0532-4E5A-88CC-082DF47494C7}" type="parTrans" cxnId="{E1F9E10F-8A61-4923-A290-6920B88309AD}">
      <dgm:prSet/>
      <dgm:spPr/>
      <dgm:t>
        <a:bodyPr/>
        <a:lstStyle/>
        <a:p>
          <a:endParaRPr lang="zh-CN" altLang="en-US"/>
        </a:p>
      </dgm:t>
    </dgm:pt>
    <dgm:pt modelId="{76DEA0F5-BF71-48B5-A61F-4EEB30295812}" type="sibTrans" cxnId="{E1F9E10F-8A61-4923-A290-6920B88309AD}">
      <dgm:prSet/>
      <dgm:spPr/>
      <dgm:t>
        <a:bodyPr/>
        <a:lstStyle/>
        <a:p>
          <a:endParaRPr lang="zh-CN" altLang="en-US"/>
        </a:p>
      </dgm:t>
    </dgm:pt>
    <dgm:pt modelId="{7EC8DDDB-E202-47B3-9826-6EDC7CAD5414}">
      <dgm:prSet/>
      <dgm:spPr/>
      <dgm:t>
        <a:bodyPr/>
        <a:lstStyle/>
        <a:p>
          <a:pPr rtl="0"/>
          <a:r>
            <a:rPr lang="zh-CN" dirty="0" smtClean="0"/>
            <a:t>舍得主品牌不提价</a:t>
          </a:r>
          <a:endParaRPr lang="en-US" dirty="0"/>
        </a:p>
      </dgm:t>
    </dgm:pt>
    <dgm:pt modelId="{260AA556-3CCE-4A51-8F83-2C95AC2D38AA}" type="parTrans" cxnId="{1F239E73-4400-4D55-AE02-73335A17A2EA}">
      <dgm:prSet/>
      <dgm:spPr/>
      <dgm:t>
        <a:bodyPr/>
        <a:lstStyle/>
        <a:p>
          <a:endParaRPr lang="zh-CN" altLang="en-US"/>
        </a:p>
      </dgm:t>
    </dgm:pt>
    <dgm:pt modelId="{B603784A-BE9C-43A4-918B-C0CAD2AF48D7}" type="sibTrans" cxnId="{1F239E73-4400-4D55-AE02-73335A17A2EA}">
      <dgm:prSet/>
      <dgm:spPr/>
      <dgm:t>
        <a:bodyPr/>
        <a:lstStyle/>
        <a:p>
          <a:endParaRPr lang="zh-CN" altLang="en-US"/>
        </a:p>
      </dgm:t>
    </dgm:pt>
    <dgm:pt modelId="{0171C809-D806-413D-B4E0-97505AE7A7DC}">
      <dgm:prSet/>
      <dgm:spPr/>
      <dgm:t>
        <a:bodyPr/>
        <a:lstStyle/>
        <a:p>
          <a:pPr rtl="0"/>
          <a:r>
            <a:rPr lang="zh-CN" dirty="0" smtClean="0"/>
            <a:t>开发副品牌向上追击第一集团</a:t>
          </a:r>
          <a:endParaRPr lang="en-US" dirty="0"/>
        </a:p>
      </dgm:t>
    </dgm:pt>
    <dgm:pt modelId="{5DFF9301-45AC-4F0E-A5AF-08DF0773F22B}" type="parTrans" cxnId="{D5602384-EAA2-4F16-A360-9C5451000746}">
      <dgm:prSet/>
      <dgm:spPr/>
      <dgm:t>
        <a:bodyPr/>
        <a:lstStyle/>
        <a:p>
          <a:endParaRPr lang="zh-CN" altLang="en-US"/>
        </a:p>
      </dgm:t>
    </dgm:pt>
    <dgm:pt modelId="{601420CD-A854-4FBB-8AB2-4BC7F10071EC}" type="sibTrans" cxnId="{D5602384-EAA2-4F16-A360-9C5451000746}">
      <dgm:prSet/>
      <dgm:spPr/>
      <dgm:t>
        <a:bodyPr/>
        <a:lstStyle/>
        <a:p>
          <a:endParaRPr lang="zh-CN" altLang="en-US"/>
        </a:p>
      </dgm:t>
    </dgm:pt>
    <dgm:pt modelId="{BFC8BFE1-942E-4AF3-AD08-D05BACD86F92}">
      <dgm:prSet/>
      <dgm:spPr/>
      <dgm:t>
        <a:bodyPr/>
        <a:lstStyle/>
        <a:p>
          <a:pPr rtl="0"/>
          <a:r>
            <a:rPr lang="zh-CN" dirty="0" smtClean="0"/>
            <a:t>开发副品牌向下延伸</a:t>
          </a:r>
          <a:endParaRPr lang="en-US" dirty="0"/>
        </a:p>
      </dgm:t>
    </dgm:pt>
    <dgm:pt modelId="{90435DAB-9245-485B-BAF1-A682937A1F6C}" type="parTrans" cxnId="{8F1E4C1C-6B3D-4631-A0B7-144D56ABBF7A}">
      <dgm:prSet/>
      <dgm:spPr/>
      <dgm:t>
        <a:bodyPr/>
        <a:lstStyle/>
        <a:p>
          <a:endParaRPr lang="zh-CN" altLang="en-US"/>
        </a:p>
      </dgm:t>
    </dgm:pt>
    <dgm:pt modelId="{25ECDAFE-3CE5-450A-B676-A5B4CE600EBE}" type="sibTrans" cxnId="{8F1E4C1C-6B3D-4631-A0B7-144D56ABBF7A}">
      <dgm:prSet/>
      <dgm:spPr/>
      <dgm:t>
        <a:bodyPr/>
        <a:lstStyle/>
        <a:p>
          <a:endParaRPr lang="zh-CN" altLang="en-US"/>
        </a:p>
      </dgm:t>
    </dgm:pt>
    <dgm:pt modelId="{D8BB9290-1F4F-47CC-BF25-84DA0AD47512}" type="pres">
      <dgm:prSet presAssocID="{215B27CE-A78F-41AC-84B0-CEB8359088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16E6DF-7306-4281-B5C5-ABA8CA89D252}" type="pres">
      <dgm:prSet presAssocID="{0613D9A0-7782-406A-95D2-80929672CAE8}" presName="parentLin" presStyleCnt="0"/>
      <dgm:spPr/>
    </dgm:pt>
    <dgm:pt modelId="{F70DB323-57C2-497B-99DD-105D0D832802}" type="pres">
      <dgm:prSet presAssocID="{0613D9A0-7782-406A-95D2-80929672CAE8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49BB8320-D067-4858-95CB-A29FB2015D6A}" type="pres">
      <dgm:prSet presAssocID="{0613D9A0-7782-406A-95D2-80929672CA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1D0C60-B605-42CB-A344-2677E37FCD19}" type="pres">
      <dgm:prSet presAssocID="{0613D9A0-7782-406A-95D2-80929672CAE8}" presName="negativeSpace" presStyleCnt="0"/>
      <dgm:spPr/>
    </dgm:pt>
    <dgm:pt modelId="{BEFC645B-6112-4E1E-8E73-C403A2E300A3}" type="pres">
      <dgm:prSet presAssocID="{0613D9A0-7782-406A-95D2-80929672CAE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99D6EC-0C91-4F1E-A303-6003910CB78E}" type="presOf" srcId="{7EC8DDDB-E202-47B3-9826-6EDC7CAD5414}" destId="{BEFC645B-6112-4E1E-8E73-C403A2E300A3}" srcOrd="0" destOrd="0" presId="urn:microsoft.com/office/officeart/2005/8/layout/list1"/>
    <dgm:cxn modelId="{B90C18FF-FEED-4628-BB67-6F2D0F983095}" type="presOf" srcId="{215B27CE-A78F-41AC-84B0-CEB8359088B5}" destId="{D8BB9290-1F4F-47CC-BF25-84DA0AD47512}" srcOrd="0" destOrd="0" presId="urn:microsoft.com/office/officeart/2005/8/layout/list1"/>
    <dgm:cxn modelId="{A0383A44-0C84-45F4-83E5-FD2875E1E438}" type="presOf" srcId="{0171C809-D806-413D-B4E0-97505AE7A7DC}" destId="{BEFC645B-6112-4E1E-8E73-C403A2E300A3}" srcOrd="0" destOrd="1" presId="urn:microsoft.com/office/officeart/2005/8/layout/list1"/>
    <dgm:cxn modelId="{7D485328-894A-4610-A56F-9C79EE3F692C}" type="presOf" srcId="{BFC8BFE1-942E-4AF3-AD08-D05BACD86F92}" destId="{BEFC645B-6112-4E1E-8E73-C403A2E300A3}" srcOrd="0" destOrd="2" presId="urn:microsoft.com/office/officeart/2005/8/layout/list1"/>
    <dgm:cxn modelId="{E1F9E10F-8A61-4923-A290-6920B88309AD}" srcId="{215B27CE-A78F-41AC-84B0-CEB8359088B5}" destId="{0613D9A0-7782-406A-95D2-80929672CAE8}" srcOrd="0" destOrd="0" parTransId="{0596F373-0532-4E5A-88CC-082DF47494C7}" sibTransId="{76DEA0F5-BF71-48B5-A61F-4EEB30295812}"/>
    <dgm:cxn modelId="{1F239E73-4400-4D55-AE02-73335A17A2EA}" srcId="{0613D9A0-7782-406A-95D2-80929672CAE8}" destId="{7EC8DDDB-E202-47B3-9826-6EDC7CAD5414}" srcOrd="0" destOrd="0" parTransId="{260AA556-3CCE-4A51-8F83-2C95AC2D38AA}" sibTransId="{B603784A-BE9C-43A4-918B-C0CAD2AF48D7}"/>
    <dgm:cxn modelId="{8F1E4C1C-6B3D-4631-A0B7-144D56ABBF7A}" srcId="{0613D9A0-7782-406A-95D2-80929672CAE8}" destId="{BFC8BFE1-942E-4AF3-AD08-D05BACD86F92}" srcOrd="2" destOrd="0" parTransId="{90435DAB-9245-485B-BAF1-A682937A1F6C}" sibTransId="{25ECDAFE-3CE5-450A-B676-A5B4CE600EBE}"/>
    <dgm:cxn modelId="{9950A2F9-1B55-4F48-B166-632A135A790D}" type="presOf" srcId="{0613D9A0-7782-406A-95D2-80929672CAE8}" destId="{49BB8320-D067-4858-95CB-A29FB2015D6A}" srcOrd="1" destOrd="0" presId="urn:microsoft.com/office/officeart/2005/8/layout/list1"/>
    <dgm:cxn modelId="{D5602384-EAA2-4F16-A360-9C5451000746}" srcId="{0613D9A0-7782-406A-95D2-80929672CAE8}" destId="{0171C809-D806-413D-B4E0-97505AE7A7DC}" srcOrd="1" destOrd="0" parTransId="{5DFF9301-45AC-4F0E-A5AF-08DF0773F22B}" sibTransId="{601420CD-A854-4FBB-8AB2-4BC7F10071EC}"/>
    <dgm:cxn modelId="{E47516F5-24DB-4701-A7CD-5F07F06BA09C}" type="presOf" srcId="{0613D9A0-7782-406A-95D2-80929672CAE8}" destId="{F70DB323-57C2-497B-99DD-105D0D832802}" srcOrd="0" destOrd="0" presId="urn:microsoft.com/office/officeart/2005/8/layout/list1"/>
    <dgm:cxn modelId="{A203DF84-53CD-4D60-8F5E-BF28AD366699}" type="presParOf" srcId="{D8BB9290-1F4F-47CC-BF25-84DA0AD47512}" destId="{5516E6DF-7306-4281-B5C5-ABA8CA89D252}" srcOrd="0" destOrd="0" presId="urn:microsoft.com/office/officeart/2005/8/layout/list1"/>
    <dgm:cxn modelId="{6AB2E831-E527-4D15-955E-232BFC93D723}" type="presParOf" srcId="{5516E6DF-7306-4281-B5C5-ABA8CA89D252}" destId="{F70DB323-57C2-497B-99DD-105D0D832802}" srcOrd="0" destOrd="0" presId="urn:microsoft.com/office/officeart/2005/8/layout/list1"/>
    <dgm:cxn modelId="{F5D77784-0BFC-446F-AD2A-B66C2AC44159}" type="presParOf" srcId="{5516E6DF-7306-4281-B5C5-ABA8CA89D252}" destId="{49BB8320-D067-4858-95CB-A29FB2015D6A}" srcOrd="1" destOrd="0" presId="urn:microsoft.com/office/officeart/2005/8/layout/list1"/>
    <dgm:cxn modelId="{88F23F82-25A5-499B-9460-36F8A96F1DB0}" type="presParOf" srcId="{D8BB9290-1F4F-47CC-BF25-84DA0AD47512}" destId="{541D0C60-B605-42CB-A344-2677E37FCD19}" srcOrd="1" destOrd="0" presId="urn:microsoft.com/office/officeart/2005/8/layout/list1"/>
    <dgm:cxn modelId="{E2C1AC5F-8456-47FB-84CB-7FB75D009FBF}" type="presParOf" srcId="{D8BB9290-1F4F-47CC-BF25-84DA0AD47512}" destId="{BEFC645B-6112-4E1E-8E73-C403A2E300A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DF843-C034-45D5-9E95-85053FF12D92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015644E-FD14-41B3-87C0-8083F8302E0C}">
      <dgm:prSet/>
      <dgm:spPr/>
      <dgm:t>
        <a:bodyPr/>
        <a:lstStyle/>
        <a:p>
          <a:pPr rtl="0"/>
          <a:r>
            <a:rPr lang="zh-CN" dirty="0" smtClean="0"/>
            <a:t>顾客一：张总</a:t>
          </a:r>
          <a:endParaRPr lang="en-US" dirty="0"/>
        </a:p>
      </dgm:t>
    </dgm:pt>
    <dgm:pt modelId="{C0AAD5F8-AA13-467F-8CD6-0B0332539B69}" type="parTrans" cxnId="{4071DA96-2913-4548-836E-77743A0EADEA}">
      <dgm:prSet/>
      <dgm:spPr/>
      <dgm:t>
        <a:bodyPr/>
        <a:lstStyle/>
        <a:p>
          <a:endParaRPr lang="zh-CN" altLang="en-US"/>
        </a:p>
      </dgm:t>
    </dgm:pt>
    <dgm:pt modelId="{8248C517-AB05-4EF1-86BB-A48B55341A3C}" type="sibTrans" cxnId="{4071DA96-2913-4548-836E-77743A0EADEA}">
      <dgm:prSet/>
      <dgm:spPr/>
      <dgm:t>
        <a:bodyPr/>
        <a:lstStyle/>
        <a:p>
          <a:endParaRPr lang="zh-CN" altLang="en-US"/>
        </a:p>
      </dgm:t>
    </dgm:pt>
    <dgm:pt modelId="{7FF0B5DA-8929-4670-BC39-1C28543B486A}">
      <dgm:prSet/>
      <dgm:spPr/>
      <dgm:t>
        <a:bodyPr/>
        <a:lstStyle/>
        <a:p>
          <a:pPr rtl="0"/>
          <a:r>
            <a:rPr lang="zh-CN" dirty="0" smtClean="0"/>
            <a:t>他是上海一家中型机械加工企业的创始人和现任老板。</a:t>
          </a:r>
          <a:endParaRPr lang="en-US" dirty="0"/>
        </a:p>
      </dgm:t>
    </dgm:pt>
    <dgm:pt modelId="{6EAB34CB-B927-48DC-BA47-FACD16FBCD64}" type="parTrans" cxnId="{49FB0129-A651-4C35-8705-367B5DDC5DCE}">
      <dgm:prSet/>
      <dgm:spPr/>
      <dgm:t>
        <a:bodyPr/>
        <a:lstStyle/>
        <a:p>
          <a:endParaRPr lang="zh-CN" altLang="en-US"/>
        </a:p>
      </dgm:t>
    </dgm:pt>
    <dgm:pt modelId="{751CC8C1-7769-4B27-99B7-688CE9746C53}" type="sibTrans" cxnId="{49FB0129-A651-4C35-8705-367B5DDC5DCE}">
      <dgm:prSet/>
      <dgm:spPr/>
      <dgm:t>
        <a:bodyPr/>
        <a:lstStyle/>
        <a:p>
          <a:endParaRPr lang="zh-CN" altLang="en-US"/>
        </a:p>
      </dgm:t>
    </dgm:pt>
    <dgm:pt modelId="{A63063AF-8161-4C3B-887B-C96B208D764C}">
      <dgm:prSet/>
      <dgm:spPr/>
      <dgm:t>
        <a:bodyPr/>
        <a:lstStyle/>
        <a:p>
          <a:pPr rtl="0"/>
          <a:r>
            <a:rPr lang="zh-CN" dirty="0" smtClean="0"/>
            <a:t>受家庭影响，他从小对中国文化感兴趣，认真研读过</a:t>
          </a:r>
          <a:r>
            <a:rPr lang="en-US" dirty="0" smtClean="0"/>
            <a:t>《</a:t>
          </a:r>
          <a:r>
            <a:rPr lang="zh-CN" dirty="0" smtClean="0"/>
            <a:t>道德经</a:t>
          </a:r>
          <a:r>
            <a:rPr lang="en-US" dirty="0" smtClean="0"/>
            <a:t>》《</a:t>
          </a:r>
          <a:r>
            <a:rPr lang="zh-CN" dirty="0" smtClean="0"/>
            <a:t>论语</a:t>
          </a:r>
          <a:r>
            <a:rPr lang="en-US" dirty="0" smtClean="0"/>
            <a:t>》</a:t>
          </a:r>
          <a:r>
            <a:rPr lang="zh-CN" dirty="0" smtClean="0"/>
            <a:t>等经典书籍。</a:t>
          </a:r>
          <a:endParaRPr lang="en-US" dirty="0"/>
        </a:p>
      </dgm:t>
    </dgm:pt>
    <dgm:pt modelId="{A7AC766A-008A-4219-AF44-B9D35D9D1504}" type="parTrans" cxnId="{CD28573A-B28F-4837-8488-E7B1E28DFEDE}">
      <dgm:prSet/>
      <dgm:spPr/>
      <dgm:t>
        <a:bodyPr/>
        <a:lstStyle/>
        <a:p>
          <a:endParaRPr lang="zh-CN" altLang="en-US"/>
        </a:p>
      </dgm:t>
    </dgm:pt>
    <dgm:pt modelId="{67F2DDB6-1A7A-402B-84C2-61662994632B}" type="sibTrans" cxnId="{CD28573A-B28F-4837-8488-E7B1E28DFEDE}">
      <dgm:prSet/>
      <dgm:spPr/>
      <dgm:t>
        <a:bodyPr/>
        <a:lstStyle/>
        <a:p>
          <a:endParaRPr lang="zh-CN" altLang="en-US"/>
        </a:p>
      </dgm:t>
    </dgm:pt>
    <dgm:pt modelId="{F5EE9EF7-E6E8-4BC7-BD8D-DF8F4F89EE25}">
      <dgm:prSet/>
      <dgm:spPr/>
      <dgm:t>
        <a:bodyPr/>
        <a:lstStyle/>
        <a:p>
          <a:pPr rtl="0"/>
          <a:r>
            <a:rPr lang="zh-CN" dirty="0" smtClean="0"/>
            <a:t>他对中国传统哲学充满认同，有很深的理解，并将之融入企业管理中。</a:t>
          </a:r>
          <a:endParaRPr lang="en-US" dirty="0"/>
        </a:p>
      </dgm:t>
    </dgm:pt>
    <dgm:pt modelId="{32AE11EB-CAA5-4F44-A917-B61063DA1F67}" type="parTrans" cxnId="{511B7D3B-A2B1-4844-9B32-16567BE6E6B6}">
      <dgm:prSet/>
      <dgm:spPr/>
      <dgm:t>
        <a:bodyPr/>
        <a:lstStyle/>
        <a:p>
          <a:endParaRPr lang="zh-CN" altLang="en-US"/>
        </a:p>
      </dgm:t>
    </dgm:pt>
    <dgm:pt modelId="{CF5167FF-992F-495F-92E3-9BF66F2443E5}" type="sibTrans" cxnId="{511B7D3B-A2B1-4844-9B32-16567BE6E6B6}">
      <dgm:prSet/>
      <dgm:spPr/>
      <dgm:t>
        <a:bodyPr/>
        <a:lstStyle/>
        <a:p>
          <a:endParaRPr lang="zh-CN" altLang="en-US"/>
        </a:p>
      </dgm:t>
    </dgm:pt>
    <dgm:pt modelId="{4E30E419-FAAE-497B-8CCA-426DB3C1CB4A}">
      <dgm:prSet/>
      <dgm:spPr/>
      <dgm:t>
        <a:bodyPr/>
        <a:lstStyle/>
        <a:p>
          <a:pPr rtl="0"/>
          <a:r>
            <a:rPr lang="zh-CN" dirty="0" smtClean="0"/>
            <a:t>他有饮用白酒的习惯，但对酒本身并非专家。在商务或与朋友的交谈中，喜欢谈论哲学话题。</a:t>
          </a:r>
          <a:endParaRPr lang="en-US" dirty="0"/>
        </a:p>
      </dgm:t>
    </dgm:pt>
    <dgm:pt modelId="{BF16B90B-2D6C-435E-8FC3-A3BDE2A95F07}" type="parTrans" cxnId="{C792B0E2-ADBF-4A5C-A143-8F6572231852}">
      <dgm:prSet/>
      <dgm:spPr/>
      <dgm:t>
        <a:bodyPr/>
        <a:lstStyle/>
        <a:p>
          <a:endParaRPr lang="zh-CN" altLang="en-US"/>
        </a:p>
      </dgm:t>
    </dgm:pt>
    <dgm:pt modelId="{82E09C79-A98F-44E0-A4D3-32C74B83007A}" type="sibTrans" cxnId="{C792B0E2-ADBF-4A5C-A143-8F6572231852}">
      <dgm:prSet/>
      <dgm:spPr/>
      <dgm:t>
        <a:bodyPr/>
        <a:lstStyle/>
        <a:p>
          <a:endParaRPr lang="zh-CN" altLang="en-US"/>
        </a:p>
      </dgm:t>
    </dgm:pt>
    <dgm:pt modelId="{4A14E0DD-C2F0-44B0-A945-414BD1307C8F}">
      <dgm:prSet/>
      <dgm:spPr/>
      <dgm:t>
        <a:bodyPr/>
        <a:lstStyle/>
        <a:p>
          <a:pPr rtl="0"/>
          <a:r>
            <a:rPr lang="zh-CN" altLang="en-US" dirty="0" smtClean="0"/>
            <a:t>他会看一些大型历史连续剧</a:t>
          </a:r>
          <a:r>
            <a:rPr lang="zh-CN" dirty="0" smtClean="0"/>
            <a:t>。他常看的报纸有</a:t>
          </a:r>
          <a:r>
            <a:rPr lang="en-US" dirty="0" smtClean="0"/>
            <a:t>《</a:t>
          </a:r>
          <a:r>
            <a:rPr lang="zh-CN" dirty="0" smtClean="0"/>
            <a:t>南方周末</a:t>
          </a:r>
          <a:r>
            <a:rPr lang="en-US" dirty="0" smtClean="0"/>
            <a:t>》《</a:t>
          </a:r>
          <a:r>
            <a:rPr lang="zh-CN" dirty="0" smtClean="0"/>
            <a:t>人民日报</a:t>
          </a:r>
          <a:r>
            <a:rPr lang="en-US" dirty="0" smtClean="0"/>
            <a:t>》</a:t>
          </a:r>
          <a:r>
            <a:rPr lang="zh-CN" dirty="0" smtClean="0"/>
            <a:t>。</a:t>
          </a:r>
          <a:r>
            <a:rPr lang="zh-CN" altLang="en-US" dirty="0" smtClean="0"/>
            <a:t>行业杂志是他阅读最多的内容，</a:t>
          </a:r>
          <a:r>
            <a:rPr lang="zh-CN" dirty="0" smtClean="0"/>
            <a:t>有时间他也会看</a:t>
          </a:r>
          <a:r>
            <a:rPr lang="en-US" dirty="0" smtClean="0"/>
            <a:t>《</a:t>
          </a:r>
          <a:r>
            <a:rPr lang="zh-CN" dirty="0" smtClean="0"/>
            <a:t>福布斯</a:t>
          </a:r>
          <a:r>
            <a:rPr lang="en-US" dirty="0" smtClean="0"/>
            <a:t>》</a:t>
          </a:r>
          <a:r>
            <a:rPr lang="zh-CN" dirty="0" smtClean="0"/>
            <a:t>。时间对他很宝贵，所以他很少留意上面的广告。</a:t>
          </a:r>
          <a:endParaRPr lang="en-US" dirty="0"/>
        </a:p>
      </dgm:t>
    </dgm:pt>
    <dgm:pt modelId="{DDEF65F5-A721-4EFF-BFC0-6BE2586A4C0F}" type="parTrans" cxnId="{6286FB83-EE38-4C18-B68C-AD270409D9DE}">
      <dgm:prSet/>
      <dgm:spPr/>
      <dgm:t>
        <a:bodyPr/>
        <a:lstStyle/>
        <a:p>
          <a:endParaRPr lang="zh-CN" altLang="en-US"/>
        </a:p>
      </dgm:t>
    </dgm:pt>
    <dgm:pt modelId="{322E80D8-9E55-46AD-8878-F81B7A2D1037}" type="sibTrans" cxnId="{6286FB83-EE38-4C18-B68C-AD270409D9DE}">
      <dgm:prSet/>
      <dgm:spPr/>
      <dgm:t>
        <a:bodyPr/>
        <a:lstStyle/>
        <a:p>
          <a:endParaRPr lang="zh-CN" altLang="en-US"/>
        </a:p>
      </dgm:t>
    </dgm:pt>
    <dgm:pt modelId="{57B800E8-6DD6-47AE-A906-FB13653FCE6C}">
      <dgm:prSet/>
      <dgm:spPr/>
      <dgm:t>
        <a:bodyPr/>
        <a:lstStyle/>
        <a:p>
          <a:pPr rtl="0"/>
          <a:r>
            <a:rPr lang="zh-CN" dirty="0" smtClean="0"/>
            <a:t>他偶尔会和生意伙伴去</a:t>
          </a:r>
          <a:r>
            <a:rPr lang="zh-CN" smtClean="0"/>
            <a:t>打高尔夫球。</a:t>
          </a:r>
          <a:endParaRPr lang="en-US" dirty="0"/>
        </a:p>
      </dgm:t>
    </dgm:pt>
    <dgm:pt modelId="{0A0486D1-74B7-43D2-8306-B9BB20B1EF1D}" type="parTrans" cxnId="{9A247913-791A-47F7-893A-F241EDBBFDFD}">
      <dgm:prSet/>
      <dgm:spPr/>
      <dgm:t>
        <a:bodyPr/>
        <a:lstStyle/>
        <a:p>
          <a:endParaRPr lang="zh-CN" altLang="en-US"/>
        </a:p>
      </dgm:t>
    </dgm:pt>
    <dgm:pt modelId="{4074592C-8391-4E6D-87A4-41AA770FCEEE}" type="sibTrans" cxnId="{9A247913-791A-47F7-893A-F241EDBBFDFD}">
      <dgm:prSet/>
      <dgm:spPr/>
      <dgm:t>
        <a:bodyPr/>
        <a:lstStyle/>
        <a:p>
          <a:endParaRPr lang="zh-CN" altLang="en-US"/>
        </a:p>
      </dgm:t>
    </dgm:pt>
    <dgm:pt modelId="{B99F81F8-2D85-435A-B35F-E51035604E36}">
      <dgm:prSet/>
      <dgm:spPr/>
      <dgm:t>
        <a:bodyPr/>
        <a:lstStyle/>
        <a:p>
          <a:pPr rtl="0"/>
          <a:r>
            <a:rPr lang="zh-CN" dirty="0" smtClean="0"/>
            <a:t>他并不排斥新事物，但对那些传统的东西充满好感。</a:t>
          </a:r>
          <a:endParaRPr lang="zh-CN" dirty="0"/>
        </a:p>
      </dgm:t>
    </dgm:pt>
    <dgm:pt modelId="{EBD10351-AAFE-4D33-B1CD-85BAB9806975}" type="parTrans" cxnId="{F67A773C-1A75-4A38-8B57-494EFE4D6C95}">
      <dgm:prSet/>
      <dgm:spPr/>
      <dgm:t>
        <a:bodyPr/>
        <a:lstStyle/>
        <a:p>
          <a:endParaRPr lang="zh-CN" altLang="en-US"/>
        </a:p>
      </dgm:t>
    </dgm:pt>
    <dgm:pt modelId="{9CD9E0BC-915B-41F8-810D-D2028DEA5D41}" type="sibTrans" cxnId="{F67A773C-1A75-4A38-8B57-494EFE4D6C95}">
      <dgm:prSet/>
      <dgm:spPr/>
      <dgm:t>
        <a:bodyPr/>
        <a:lstStyle/>
        <a:p>
          <a:endParaRPr lang="zh-CN" altLang="en-US"/>
        </a:p>
      </dgm:t>
    </dgm:pt>
    <dgm:pt modelId="{702368EA-26AE-4D59-B020-8EE9F3A3242E}" type="pres">
      <dgm:prSet presAssocID="{8E6DF843-C034-45D5-9E95-85053FF12D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37DDB6-31E1-4E2E-8ADB-5DCAEC64D7B0}" type="pres">
      <dgm:prSet presAssocID="{F015644E-FD14-41B3-87C0-8083F8302E0C}" presName="parentLin" presStyleCnt="0"/>
      <dgm:spPr/>
    </dgm:pt>
    <dgm:pt modelId="{E0ED3214-23F2-42CE-91A5-12358CA05EC6}" type="pres">
      <dgm:prSet presAssocID="{F015644E-FD14-41B3-87C0-8083F8302E0C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6C3E92B4-D205-47D9-AEB0-5806EDB35F9B}" type="pres">
      <dgm:prSet presAssocID="{F015644E-FD14-41B3-87C0-8083F8302E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C06F5C-D0FE-4645-8DD7-6483D2617E39}" type="pres">
      <dgm:prSet presAssocID="{F015644E-FD14-41B3-87C0-8083F8302E0C}" presName="negativeSpace" presStyleCnt="0"/>
      <dgm:spPr/>
    </dgm:pt>
    <dgm:pt modelId="{06A6A491-3934-46E4-BF55-141A36B69DD2}" type="pres">
      <dgm:prSet presAssocID="{F015644E-FD14-41B3-87C0-8083F8302E0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6ECABB-8FCD-4027-9954-76A9AD699C91}" type="presOf" srcId="{F5EE9EF7-E6E8-4BC7-BD8D-DF8F4F89EE25}" destId="{06A6A491-3934-46E4-BF55-141A36B69DD2}" srcOrd="0" destOrd="2" presId="urn:microsoft.com/office/officeart/2005/8/layout/list1"/>
    <dgm:cxn modelId="{5749952D-0D94-4AC9-95D0-CA1BD38B1A15}" type="presOf" srcId="{F015644E-FD14-41B3-87C0-8083F8302E0C}" destId="{6C3E92B4-D205-47D9-AEB0-5806EDB35F9B}" srcOrd="1" destOrd="0" presId="urn:microsoft.com/office/officeart/2005/8/layout/list1"/>
    <dgm:cxn modelId="{CD28573A-B28F-4837-8488-E7B1E28DFEDE}" srcId="{F015644E-FD14-41B3-87C0-8083F8302E0C}" destId="{A63063AF-8161-4C3B-887B-C96B208D764C}" srcOrd="1" destOrd="0" parTransId="{A7AC766A-008A-4219-AF44-B9D35D9D1504}" sibTransId="{67F2DDB6-1A7A-402B-84C2-61662994632B}"/>
    <dgm:cxn modelId="{DB9B8041-967E-4394-B964-72089C7B6852}" type="presOf" srcId="{4A14E0DD-C2F0-44B0-A945-414BD1307C8F}" destId="{06A6A491-3934-46E4-BF55-141A36B69DD2}" srcOrd="0" destOrd="4" presId="urn:microsoft.com/office/officeart/2005/8/layout/list1"/>
    <dgm:cxn modelId="{2DDEAE2B-59FC-44D8-811C-EF1A9C6706C6}" type="presOf" srcId="{B99F81F8-2D85-435A-B35F-E51035604E36}" destId="{06A6A491-3934-46E4-BF55-141A36B69DD2}" srcOrd="0" destOrd="6" presId="urn:microsoft.com/office/officeart/2005/8/layout/list1"/>
    <dgm:cxn modelId="{4071DA96-2913-4548-836E-77743A0EADEA}" srcId="{8E6DF843-C034-45D5-9E95-85053FF12D92}" destId="{F015644E-FD14-41B3-87C0-8083F8302E0C}" srcOrd="0" destOrd="0" parTransId="{C0AAD5F8-AA13-467F-8CD6-0B0332539B69}" sibTransId="{8248C517-AB05-4EF1-86BB-A48B55341A3C}"/>
    <dgm:cxn modelId="{2B06EED9-0940-464D-9EA5-2CAB7C00A6D9}" type="presOf" srcId="{8E6DF843-C034-45D5-9E95-85053FF12D92}" destId="{702368EA-26AE-4D59-B020-8EE9F3A3242E}" srcOrd="0" destOrd="0" presId="urn:microsoft.com/office/officeart/2005/8/layout/list1"/>
    <dgm:cxn modelId="{8D4071A2-972E-4057-B066-D24FE487C3F7}" type="presOf" srcId="{4E30E419-FAAE-497B-8CCA-426DB3C1CB4A}" destId="{06A6A491-3934-46E4-BF55-141A36B69DD2}" srcOrd="0" destOrd="3" presId="urn:microsoft.com/office/officeart/2005/8/layout/list1"/>
    <dgm:cxn modelId="{7DD5C2B9-9A8E-4377-B3B5-71FBE945C8C1}" type="presOf" srcId="{57B800E8-6DD6-47AE-A906-FB13653FCE6C}" destId="{06A6A491-3934-46E4-BF55-141A36B69DD2}" srcOrd="0" destOrd="5" presId="urn:microsoft.com/office/officeart/2005/8/layout/list1"/>
    <dgm:cxn modelId="{9A247913-791A-47F7-893A-F241EDBBFDFD}" srcId="{F015644E-FD14-41B3-87C0-8083F8302E0C}" destId="{57B800E8-6DD6-47AE-A906-FB13653FCE6C}" srcOrd="5" destOrd="0" parTransId="{0A0486D1-74B7-43D2-8306-B9BB20B1EF1D}" sibTransId="{4074592C-8391-4E6D-87A4-41AA770FCEEE}"/>
    <dgm:cxn modelId="{C792B0E2-ADBF-4A5C-A143-8F6572231852}" srcId="{F015644E-FD14-41B3-87C0-8083F8302E0C}" destId="{4E30E419-FAAE-497B-8CCA-426DB3C1CB4A}" srcOrd="3" destOrd="0" parTransId="{BF16B90B-2D6C-435E-8FC3-A3BDE2A95F07}" sibTransId="{82E09C79-A98F-44E0-A4D3-32C74B83007A}"/>
    <dgm:cxn modelId="{511B7D3B-A2B1-4844-9B32-16567BE6E6B6}" srcId="{F015644E-FD14-41B3-87C0-8083F8302E0C}" destId="{F5EE9EF7-E6E8-4BC7-BD8D-DF8F4F89EE25}" srcOrd="2" destOrd="0" parTransId="{32AE11EB-CAA5-4F44-A917-B61063DA1F67}" sibTransId="{CF5167FF-992F-495F-92E3-9BF66F2443E5}"/>
    <dgm:cxn modelId="{F67A773C-1A75-4A38-8B57-494EFE4D6C95}" srcId="{F015644E-FD14-41B3-87C0-8083F8302E0C}" destId="{B99F81F8-2D85-435A-B35F-E51035604E36}" srcOrd="6" destOrd="0" parTransId="{EBD10351-AAFE-4D33-B1CD-85BAB9806975}" sibTransId="{9CD9E0BC-915B-41F8-810D-D2028DEA5D41}"/>
    <dgm:cxn modelId="{377CE3B9-CCB6-42F4-BADE-5FA3F16E8F1D}" type="presOf" srcId="{7FF0B5DA-8929-4670-BC39-1C28543B486A}" destId="{06A6A491-3934-46E4-BF55-141A36B69DD2}" srcOrd="0" destOrd="0" presId="urn:microsoft.com/office/officeart/2005/8/layout/list1"/>
    <dgm:cxn modelId="{57985F11-2338-4899-B577-F1E803779366}" type="presOf" srcId="{F015644E-FD14-41B3-87C0-8083F8302E0C}" destId="{E0ED3214-23F2-42CE-91A5-12358CA05EC6}" srcOrd="0" destOrd="0" presId="urn:microsoft.com/office/officeart/2005/8/layout/list1"/>
    <dgm:cxn modelId="{40DC6E8F-F6B9-4B93-87AB-FCE973F21FF7}" type="presOf" srcId="{A63063AF-8161-4C3B-887B-C96B208D764C}" destId="{06A6A491-3934-46E4-BF55-141A36B69DD2}" srcOrd="0" destOrd="1" presId="urn:microsoft.com/office/officeart/2005/8/layout/list1"/>
    <dgm:cxn modelId="{49FB0129-A651-4C35-8705-367B5DDC5DCE}" srcId="{F015644E-FD14-41B3-87C0-8083F8302E0C}" destId="{7FF0B5DA-8929-4670-BC39-1C28543B486A}" srcOrd="0" destOrd="0" parTransId="{6EAB34CB-B927-48DC-BA47-FACD16FBCD64}" sibTransId="{751CC8C1-7769-4B27-99B7-688CE9746C53}"/>
    <dgm:cxn modelId="{6286FB83-EE38-4C18-B68C-AD270409D9DE}" srcId="{F015644E-FD14-41B3-87C0-8083F8302E0C}" destId="{4A14E0DD-C2F0-44B0-A945-414BD1307C8F}" srcOrd="4" destOrd="0" parTransId="{DDEF65F5-A721-4EFF-BFC0-6BE2586A4C0F}" sibTransId="{322E80D8-9E55-46AD-8878-F81B7A2D1037}"/>
    <dgm:cxn modelId="{DC6B1A78-AD5C-450F-ABB8-4B0E2ACB855A}" type="presParOf" srcId="{702368EA-26AE-4D59-B020-8EE9F3A3242E}" destId="{0537DDB6-31E1-4E2E-8ADB-5DCAEC64D7B0}" srcOrd="0" destOrd="0" presId="urn:microsoft.com/office/officeart/2005/8/layout/list1"/>
    <dgm:cxn modelId="{E3DA4AB2-8069-4F69-96B4-6E382C9CCBA4}" type="presParOf" srcId="{0537DDB6-31E1-4E2E-8ADB-5DCAEC64D7B0}" destId="{E0ED3214-23F2-42CE-91A5-12358CA05EC6}" srcOrd="0" destOrd="0" presId="urn:microsoft.com/office/officeart/2005/8/layout/list1"/>
    <dgm:cxn modelId="{2CA8CF60-0944-4474-B876-CF30FE5F3CAE}" type="presParOf" srcId="{0537DDB6-31E1-4E2E-8ADB-5DCAEC64D7B0}" destId="{6C3E92B4-D205-47D9-AEB0-5806EDB35F9B}" srcOrd="1" destOrd="0" presId="urn:microsoft.com/office/officeart/2005/8/layout/list1"/>
    <dgm:cxn modelId="{E3173307-CFD7-46B2-BBD5-EA4C8586D3E6}" type="presParOf" srcId="{702368EA-26AE-4D59-B020-8EE9F3A3242E}" destId="{ECC06F5C-D0FE-4645-8DD7-6483D2617E39}" srcOrd="1" destOrd="0" presId="urn:microsoft.com/office/officeart/2005/8/layout/list1"/>
    <dgm:cxn modelId="{0219EABF-0E5A-41AB-9F6A-CB581956591B}" type="presParOf" srcId="{702368EA-26AE-4D59-B020-8EE9F3A3242E}" destId="{06A6A491-3934-46E4-BF55-141A36B69D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77ACCF-78B7-44C9-91E5-C582A5286E25}" type="doc">
      <dgm:prSet loTypeId="urn:microsoft.com/office/officeart/2005/8/layout/radial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BC6C6540-92FE-4FD4-BAD2-0F7F4B2C4244}">
      <dgm:prSet/>
      <dgm:spPr/>
      <dgm:t>
        <a:bodyPr/>
        <a:lstStyle/>
        <a:p>
          <a:pPr rtl="0"/>
          <a:r>
            <a:rPr lang="zh-CN" dirty="0" smtClean="0"/>
            <a:t>舍得</a:t>
          </a:r>
          <a:endParaRPr lang="en-US" dirty="0"/>
        </a:p>
      </dgm:t>
    </dgm:pt>
    <dgm:pt modelId="{068A8A81-0F11-4AD6-A652-A2CB80CE6D3A}" type="par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01BF613B-3E23-46CB-9958-A2AD5B15D283}" type="sib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F633949E-0BB7-4E36-9A30-F68EB0FB7006}">
      <dgm:prSet/>
      <dgm:spPr/>
      <dgm:t>
        <a:bodyPr/>
        <a:lstStyle/>
        <a:p>
          <a:pPr rtl="0"/>
          <a:r>
            <a:rPr lang="zh-CN" dirty="0" smtClean="0"/>
            <a:t>产品属性</a:t>
          </a:r>
          <a:endParaRPr lang="en-US" dirty="0"/>
        </a:p>
      </dgm:t>
    </dgm:pt>
    <dgm:pt modelId="{22CFCAF9-B1D6-4D68-84DA-7432B29DB394}" type="par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99F8E07C-DC0D-4D82-BF62-6F74BCDEF590}" type="sib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3385678C-2B6F-4976-8591-CCF2ED2879F6}">
      <dgm:prSet/>
      <dgm:spPr/>
      <dgm:t>
        <a:bodyPr/>
        <a:lstStyle/>
        <a:p>
          <a:pPr rtl="0"/>
          <a:r>
            <a:rPr lang="zh-CN" dirty="0" smtClean="0"/>
            <a:t>最好的酒之一</a:t>
          </a:r>
          <a:endParaRPr lang="en-US" dirty="0"/>
        </a:p>
      </dgm:t>
    </dgm:pt>
    <dgm:pt modelId="{E50606D7-8936-4696-9559-A5E90CB2EFCD}" type="par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585A4972-D621-45F5-A1EB-11E97CF064B5}" type="sib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AE755AFB-D4DE-4489-A96D-54180D0CF7C1}">
      <dgm:prSet/>
      <dgm:spPr/>
      <dgm:t>
        <a:bodyPr/>
        <a:lstStyle/>
        <a:p>
          <a:pPr rtl="0"/>
          <a:r>
            <a:rPr lang="zh-CN" dirty="0" smtClean="0"/>
            <a:t>生态酿酒</a:t>
          </a:r>
          <a:endParaRPr lang="en-US" dirty="0"/>
        </a:p>
      </dgm:t>
    </dgm:pt>
    <dgm:pt modelId="{25A1F597-DA47-4062-B955-4255C9D7BFB8}" type="par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48F47864-E7F2-4EAC-B849-7B1E94EF4B46}" type="sib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5B9AEA05-F9B3-47F5-B96D-B3D77B285CD8}">
      <dgm:prSet/>
      <dgm:spPr/>
      <dgm:t>
        <a:bodyPr/>
        <a:lstStyle/>
        <a:p>
          <a:pPr rtl="0"/>
          <a:r>
            <a:rPr lang="zh-CN" altLang="en-US" dirty="0" smtClean="0"/>
            <a:t>审美</a:t>
          </a:r>
          <a:endParaRPr lang="en-US" dirty="0"/>
        </a:p>
      </dgm:t>
    </dgm:pt>
    <dgm:pt modelId="{0EB452F9-5439-43A1-876F-AD3448A0E531}" type="par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7656D0BF-2B6D-415E-A211-9A9095F5E7B1}" type="sib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9F6C785C-8F7E-43FB-88A0-F7150D705FDC}">
      <dgm:prSet/>
      <dgm:spPr/>
      <dgm:t>
        <a:bodyPr/>
        <a:lstStyle/>
        <a:p>
          <a:pPr rtl="0"/>
          <a:r>
            <a:rPr lang="zh-CN" altLang="en-US" dirty="0" smtClean="0"/>
            <a:t>清新</a:t>
          </a:r>
          <a:endParaRPr lang="en-US" dirty="0"/>
        </a:p>
      </dgm:t>
    </dgm:pt>
    <dgm:pt modelId="{00C9240F-781B-47D3-9D11-1090F7C48E67}" type="par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57D99ED9-FB11-4114-AEE1-8D1D3E4C484E}" type="sib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E6EAF480-DBB4-4A36-A713-CB2950CD1D47}">
      <dgm:prSet/>
      <dgm:spPr/>
      <dgm:t>
        <a:bodyPr/>
        <a:lstStyle/>
        <a:p>
          <a:pPr rtl="0"/>
          <a:r>
            <a:rPr lang="zh-CN" altLang="en-US" dirty="0" smtClean="0"/>
            <a:t>中国元素</a:t>
          </a:r>
          <a:endParaRPr lang="en-US" dirty="0"/>
        </a:p>
      </dgm:t>
    </dgm:pt>
    <dgm:pt modelId="{36C47C7E-E4CF-43E5-B7BE-E370FA47FE99}" type="par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761D423D-A648-4A79-B52B-84064828B977}" type="sib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330678AB-0A02-4EAA-BE69-B7A9EDA34C46}">
      <dgm:prSet/>
      <dgm:spPr/>
      <dgm:t>
        <a:bodyPr/>
        <a:lstStyle/>
        <a:p>
          <a:pPr rtl="0"/>
          <a:r>
            <a:rPr lang="zh-CN" dirty="0" smtClean="0"/>
            <a:t>态度</a:t>
          </a:r>
          <a:endParaRPr lang="en-US" dirty="0"/>
        </a:p>
      </dgm:t>
    </dgm:pt>
    <dgm:pt modelId="{EB1A5DC2-4BA5-45CF-9B76-44CA9FA5CA46}" type="par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E25013AD-EB14-4499-A654-2099E7813D49}" type="sib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0083991C-9D4A-4398-BFDC-2775DDBE9594}">
      <dgm:prSet/>
      <dgm:spPr/>
      <dgm:t>
        <a:bodyPr/>
        <a:lstStyle/>
        <a:p>
          <a:pPr rtl="0"/>
          <a:r>
            <a:rPr lang="zh-CN" dirty="0" smtClean="0"/>
            <a:t>朋友</a:t>
          </a:r>
          <a:endParaRPr lang="en-US" dirty="0"/>
        </a:p>
      </dgm:t>
    </dgm:pt>
    <dgm:pt modelId="{381EFD30-DD73-44C9-BB4B-F465AE309F9D}" type="par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A17D539D-AD2D-4979-822E-F6F648D5F6DB}" type="sib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3F861426-9C70-4B0A-AA42-91DC88E47E6F}">
      <dgm:prSet/>
      <dgm:spPr/>
      <dgm:t>
        <a:bodyPr/>
        <a:lstStyle/>
        <a:p>
          <a:pPr rtl="0"/>
          <a:r>
            <a:rPr lang="zh-CN" dirty="0" smtClean="0"/>
            <a:t>交流</a:t>
          </a:r>
          <a:endParaRPr lang="en-US" dirty="0"/>
        </a:p>
      </dgm:t>
    </dgm:pt>
    <dgm:pt modelId="{CDEEB956-CE78-4FB4-B806-10618CC45422}" type="par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18C42C32-B6B1-4A2E-8038-23393A13DD17}" type="sib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3E691769-4E7F-4AE5-879D-F1A1CEA62FFA}">
      <dgm:prSet/>
      <dgm:spPr/>
      <dgm:t>
        <a:bodyPr/>
        <a:lstStyle/>
        <a:p>
          <a:pPr rtl="0"/>
          <a:r>
            <a:rPr lang="zh-CN" dirty="0" smtClean="0"/>
            <a:t>建议</a:t>
          </a:r>
          <a:endParaRPr lang="en-US" dirty="0"/>
        </a:p>
      </dgm:t>
    </dgm:pt>
    <dgm:pt modelId="{19AE9C02-0A47-43A9-A682-95B081D99528}" type="par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4EAB4168-66CF-4C4D-858B-1891F495EF38}" type="sib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2E0EA73E-A402-468B-978E-DC65AEFEA3DD}">
      <dgm:prSet/>
      <dgm:spPr/>
      <dgm:t>
        <a:bodyPr/>
        <a:lstStyle/>
        <a:p>
          <a:pPr rtl="0"/>
          <a:r>
            <a:rPr lang="zh-CN" dirty="0" smtClean="0"/>
            <a:t>档次</a:t>
          </a:r>
          <a:endParaRPr lang="en-US" dirty="0"/>
        </a:p>
      </dgm:t>
    </dgm:pt>
    <dgm:pt modelId="{E189F032-B3FC-4F5A-A4E7-BA7F6AC56E78}" type="par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49A1489B-479E-4350-8224-6A3E53650E99}" type="sib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FB2B04D2-753E-4AAF-BDE8-F1E10C0FD0D7}">
      <dgm:prSet/>
      <dgm:spPr/>
      <dgm:t>
        <a:bodyPr/>
        <a:lstStyle/>
        <a:p>
          <a:pPr rtl="0"/>
          <a:r>
            <a:rPr lang="zh-CN" altLang="en-US" dirty="0" smtClean="0"/>
            <a:t>有内涵的奢侈品</a:t>
          </a:r>
          <a:endParaRPr lang="zh-CN" dirty="0"/>
        </a:p>
      </dgm:t>
    </dgm:pt>
    <dgm:pt modelId="{7076E79A-EBA4-4B82-8475-861DA2579C16}" type="par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B476CDA9-4FD1-4749-9132-A4520384F076}" type="sib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8C615C03-DF12-4276-8236-8C8A73808B08}">
      <dgm:prSet/>
      <dgm:spPr/>
      <dgm:t>
        <a:bodyPr/>
        <a:lstStyle/>
        <a:p>
          <a:pPr rtl="0"/>
          <a:r>
            <a:rPr lang="zh-CN" altLang="en-US" dirty="0" smtClean="0"/>
            <a:t>气质</a:t>
          </a:r>
          <a:endParaRPr lang="zh-CN" dirty="0"/>
        </a:p>
      </dgm:t>
    </dgm:pt>
    <dgm:pt modelId="{DBBCB42B-F05D-408A-B09E-95EB2E699BFE}" type="par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76CFE03D-5AD7-44C8-A76F-B9EBDAD8FDD7}" type="sib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F3C25F5F-8AF1-40F2-BC70-AC69717D2523}">
      <dgm:prSet/>
      <dgm:spPr/>
      <dgm:t>
        <a:bodyPr/>
        <a:lstStyle/>
        <a:p>
          <a:pPr rtl="0"/>
          <a:r>
            <a:rPr lang="zh-CN" altLang="en-US" dirty="0" smtClean="0"/>
            <a:t>智慧</a:t>
          </a:r>
          <a:endParaRPr lang="zh-CN" dirty="0"/>
        </a:p>
      </dgm:t>
    </dgm:pt>
    <dgm:pt modelId="{876876A7-6668-4009-B2C0-B371B04BD6E9}" type="par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2E9FEDD8-438E-4DB6-9F2B-971A570703F1}" type="sib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3FE8EB69-49C0-4F7D-8474-48808A7FD132}">
      <dgm:prSet/>
      <dgm:spPr/>
      <dgm:t>
        <a:bodyPr/>
        <a:lstStyle/>
        <a:p>
          <a:pPr rtl="0"/>
          <a:r>
            <a:rPr lang="zh-CN" altLang="en-US" dirty="0" smtClean="0"/>
            <a:t>中国</a:t>
          </a:r>
          <a:endParaRPr lang="zh-CN" dirty="0"/>
        </a:p>
      </dgm:t>
    </dgm:pt>
    <dgm:pt modelId="{506DBDE0-B52A-4813-B3D9-DE66E93C01FA}" type="par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144964B9-6B5C-4EDF-8DD2-CEA73AB644A8}" type="sib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2A9FCD9E-EB2E-4A7D-B124-C4644362A167}">
      <dgm:prSet/>
      <dgm:spPr/>
      <dgm:t>
        <a:bodyPr/>
        <a:lstStyle/>
        <a:p>
          <a:pPr rtl="0"/>
          <a:r>
            <a:rPr lang="zh-CN" altLang="en-US" dirty="0" smtClean="0"/>
            <a:t>从容</a:t>
          </a:r>
          <a:endParaRPr lang="zh-CN" dirty="0"/>
        </a:p>
      </dgm:t>
    </dgm:pt>
    <dgm:pt modelId="{1DF7E8C1-4955-4E16-8132-D2551311B57D}" type="par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5B053A90-055D-4F92-8BCB-123DE414CBF4}" type="sib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DACF3721-B60C-48C8-8F42-037672E7E465}">
      <dgm:prSet/>
      <dgm:spPr/>
      <dgm:t>
        <a:bodyPr/>
        <a:lstStyle/>
        <a:p>
          <a:pPr rtl="0"/>
          <a:r>
            <a:rPr lang="zh-CN" altLang="en-US" dirty="0" smtClean="0"/>
            <a:t>高雅</a:t>
          </a:r>
          <a:endParaRPr lang="zh-CN" dirty="0"/>
        </a:p>
      </dgm:t>
    </dgm:pt>
    <dgm:pt modelId="{E18D7503-5AE7-4484-9DE5-69B6B7C4D867}" type="par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B65B7B6B-DAAD-480B-BF63-99E53CE35E3D}" type="sib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166E8D21-ED01-4FE3-9181-C0D635ACF0C0}" type="pres">
      <dgm:prSet presAssocID="{9A77ACCF-78B7-44C9-91E5-C582A5286E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5C64C8-485B-4DDE-A7B4-3FD6B7C17D7C}" type="pres">
      <dgm:prSet presAssocID="{BC6C6540-92FE-4FD4-BAD2-0F7F4B2C424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4F2F41F-7846-49E8-AB40-ECC78611D11A}" type="pres">
      <dgm:prSet presAssocID="{22CFCAF9-B1D6-4D68-84DA-7432B29DB394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EAA8172D-C33A-452D-A834-E067E506E528}" type="pres">
      <dgm:prSet presAssocID="{22CFCAF9-B1D6-4D68-84DA-7432B29DB394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2BBC9825-2630-46F8-A6D7-7D14C13AE14D}" type="pres">
      <dgm:prSet presAssocID="{F633949E-0BB7-4E36-9A30-F68EB0FB70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480AA5-2085-47A0-957F-3A5DDF4EAF59}" type="pres">
      <dgm:prSet presAssocID="{0EB452F9-5439-43A1-876F-AD3448A0E531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243722F4-66A4-4846-8DE8-B60D4B31E946}" type="pres">
      <dgm:prSet presAssocID="{0EB452F9-5439-43A1-876F-AD3448A0E531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A1F32E92-4976-4CEA-B2B5-351D1A9220E2}" type="pres">
      <dgm:prSet presAssocID="{5B9AEA05-F9B3-47F5-B96D-B3D77B285C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7DFA75-8A28-4505-8EE6-D61B243CDC66}" type="pres">
      <dgm:prSet presAssocID="{EB1A5DC2-4BA5-45CF-9B76-44CA9FA5CA46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E0488A92-0570-491C-8AED-BE00FEB533DB}" type="pres">
      <dgm:prSet presAssocID="{EB1A5DC2-4BA5-45CF-9B76-44CA9FA5CA4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0E2A6169-6920-4E16-ACCB-22FB3A955D67}" type="pres">
      <dgm:prSet presAssocID="{330678AB-0A02-4EAA-BE69-B7A9EDA34C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95176B-344A-40C0-83EA-6B7CFC743CD0}" type="pres">
      <dgm:prSet presAssocID="{E189F032-B3FC-4F5A-A4E7-BA7F6AC56E78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D1FDB343-A214-495C-8B73-2419969B1222}" type="pres">
      <dgm:prSet presAssocID="{E189F032-B3FC-4F5A-A4E7-BA7F6AC56E78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FDEB20EE-76E0-4ABA-8224-FA7239CE6511}" type="pres">
      <dgm:prSet presAssocID="{2E0EA73E-A402-468B-978E-DC65AEFEA3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EE009-3E5A-483B-AD20-A734791F060E}" type="pres">
      <dgm:prSet presAssocID="{DBBCB42B-F05D-408A-B09E-95EB2E699BFE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A914DD20-DA74-4EFA-8D12-BFE67CE8921A}" type="pres">
      <dgm:prSet presAssocID="{DBBCB42B-F05D-408A-B09E-95EB2E699BFE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BA3D7513-2AAC-4668-AE5C-8164CCE83E1B}" type="pres">
      <dgm:prSet presAssocID="{8C615C03-DF12-4276-8236-8C8A73808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D25E23-678B-45F8-9B3E-7525D11725DA}" type="presOf" srcId="{9F6C785C-8F7E-43FB-88A0-F7150D705FDC}" destId="{A1F32E92-4976-4CEA-B2B5-351D1A9220E2}" srcOrd="0" destOrd="1" presId="urn:microsoft.com/office/officeart/2005/8/layout/radial1"/>
    <dgm:cxn modelId="{B338D23D-F396-43B8-8FA2-C060F0F1F4A6}" type="presOf" srcId="{FB2B04D2-753E-4AAF-BDE8-F1E10C0FD0D7}" destId="{FDEB20EE-76E0-4ABA-8224-FA7239CE6511}" srcOrd="0" destOrd="1" presId="urn:microsoft.com/office/officeart/2005/8/layout/radial1"/>
    <dgm:cxn modelId="{9965C092-FA20-437D-A613-04EF7ADDB1FE}" type="presOf" srcId="{AE755AFB-D4DE-4489-A96D-54180D0CF7C1}" destId="{2BBC9825-2630-46F8-A6D7-7D14C13AE14D}" srcOrd="0" destOrd="2" presId="urn:microsoft.com/office/officeart/2005/8/layout/radial1"/>
    <dgm:cxn modelId="{220189DA-5FA1-4007-B8FF-F59993EFB5D7}" type="presOf" srcId="{F633949E-0BB7-4E36-9A30-F68EB0FB7006}" destId="{2BBC9825-2630-46F8-A6D7-7D14C13AE14D}" srcOrd="0" destOrd="0" presId="urn:microsoft.com/office/officeart/2005/8/layout/radial1"/>
    <dgm:cxn modelId="{DC932CB4-0447-4398-BDED-087A3E728C1C}" srcId="{8C615C03-DF12-4276-8236-8C8A73808B08}" destId="{2A9FCD9E-EB2E-4A7D-B124-C4644362A167}" srcOrd="2" destOrd="0" parTransId="{1DF7E8C1-4955-4E16-8132-D2551311B57D}" sibTransId="{5B053A90-055D-4F92-8BCB-123DE414CBF4}"/>
    <dgm:cxn modelId="{203D17A3-71C5-4A0F-8763-AFC9F8CFCB25}" srcId="{330678AB-0A02-4EAA-BE69-B7A9EDA34C46}" destId="{3E691769-4E7F-4AE5-879D-F1A1CEA62FFA}" srcOrd="2" destOrd="0" parTransId="{19AE9C02-0A47-43A9-A682-95B081D99528}" sibTransId="{4EAB4168-66CF-4C4D-858B-1891F495EF38}"/>
    <dgm:cxn modelId="{FF00FF54-1C0D-4457-BB06-9D9D21CD0176}" type="presOf" srcId="{EB1A5DC2-4BA5-45CF-9B76-44CA9FA5CA46}" destId="{CE7DFA75-8A28-4505-8EE6-D61B243CDC66}" srcOrd="0" destOrd="0" presId="urn:microsoft.com/office/officeart/2005/8/layout/radial1"/>
    <dgm:cxn modelId="{B19F4A41-9672-48D2-9F8A-23CC86B273E0}" type="presOf" srcId="{9A77ACCF-78B7-44C9-91E5-C582A5286E25}" destId="{166E8D21-ED01-4FE3-9181-C0D635ACF0C0}" srcOrd="0" destOrd="0" presId="urn:microsoft.com/office/officeart/2005/8/layout/radial1"/>
    <dgm:cxn modelId="{BBBD4430-80F9-4FC4-AE5E-984032D30E86}" srcId="{BC6C6540-92FE-4FD4-BAD2-0F7F4B2C4244}" destId="{8C615C03-DF12-4276-8236-8C8A73808B08}" srcOrd="4" destOrd="0" parTransId="{DBBCB42B-F05D-408A-B09E-95EB2E699BFE}" sibTransId="{76CFE03D-5AD7-44C8-A76F-B9EBDAD8FDD7}"/>
    <dgm:cxn modelId="{4B793C00-5AED-4C30-BB1F-971C91576557}" type="presOf" srcId="{3F861426-9C70-4B0A-AA42-91DC88E47E6F}" destId="{0E2A6169-6920-4E16-ACCB-22FB3A955D67}" srcOrd="0" destOrd="2" presId="urn:microsoft.com/office/officeart/2005/8/layout/radial1"/>
    <dgm:cxn modelId="{A2694181-1EF4-4EFD-B0BF-9057F4D82FCA}" srcId="{330678AB-0A02-4EAA-BE69-B7A9EDA34C46}" destId="{0083991C-9D4A-4398-BFDC-2775DDBE9594}" srcOrd="0" destOrd="0" parTransId="{381EFD30-DD73-44C9-BB4B-F465AE309F9D}" sibTransId="{A17D539D-AD2D-4979-822E-F6F648D5F6DB}"/>
    <dgm:cxn modelId="{62D161C3-E2E6-4EDC-9271-5F13ADBC87A2}" srcId="{5B9AEA05-F9B3-47F5-B96D-B3D77B285CD8}" destId="{E6EAF480-DBB4-4A36-A713-CB2950CD1D47}" srcOrd="1" destOrd="0" parTransId="{36C47C7E-E4CF-43E5-B7BE-E370FA47FE99}" sibTransId="{761D423D-A648-4A79-B52B-84064828B977}"/>
    <dgm:cxn modelId="{129DA75D-759B-4E0B-96BF-D5B6CB42CCF5}" srcId="{8C615C03-DF12-4276-8236-8C8A73808B08}" destId="{DACF3721-B60C-48C8-8F42-037672E7E465}" srcOrd="3" destOrd="0" parTransId="{E18D7503-5AE7-4484-9DE5-69B6B7C4D867}" sibTransId="{B65B7B6B-DAAD-480B-BF63-99E53CE35E3D}"/>
    <dgm:cxn modelId="{1CBF7C65-B714-40DB-BB23-1D5D14D66473}" type="presOf" srcId="{0083991C-9D4A-4398-BFDC-2775DDBE9594}" destId="{0E2A6169-6920-4E16-ACCB-22FB3A955D67}" srcOrd="0" destOrd="1" presId="urn:microsoft.com/office/officeart/2005/8/layout/radial1"/>
    <dgm:cxn modelId="{35603717-28F3-4B11-8863-65EAAAB9A181}" type="presOf" srcId="{0EB452F9-5439-43A1-876F-AD3448A0E531}" destId="{243722F4-66A4-4846-8DE8-B60D4B31E946}" srcOrd="1" destOrd="0" presId="urn:microsoft.com/office/officeart/2005/8/layout/radial1"/>
    <dgm:cxn modelId="{4925DF23-9EF1-4BE7-AFE0-F8402B8FAB05}" srcId="{2E0EA73E-A402-468B-978E-DC65AEFEA3DD}" destId="{FB2B04D2-753E-4AAF-BDE8-F1E10C0FD0D7}" srcOrd="0" destOrd="0" parTransId="{7076E79A-EBA4-4B82-8475-861DA2579C16}" sibTransId="{B476CDA9-4FD1-4749-9132-A4520384F076}"/>
    <dgm:cxn modelId="{F2F6F360-32A9-4B6A-B94E-47D901A2925E}" srcId="{9A77ACCF-78B7-44C9-91E5-C582A5286E25}" destId="{BC6C6540-92FE-4FD4-BAD2-0F7F4B2C4244}" srcOrd="0" destOrd="0" parTransId="{068A8A81-0F11-4AD6-A652-A2CB80CE6D3A}" sibTransId="{01BF613B-3E23-46CB-9958-A2AD5B15D283}"/>
    <dgm:cxn modelId="{6D87CAAF-72DA-431B-8DEB-012A579944D7}" srcId="{5B9AEA05-F9B3-47F5-B96D-B3D77B285CD8}" destId="{9F6C785C-8F7E-43FB-88A0-F7150D705FDC}" srcOrd="0" destOrd="0" parTransId="{00C9240F-781B-47D3-9D11-1090F7C48E67}" sibTransId="{57D99ED9-FB11-4114-AEE1-8D1D3E4C484E}"/>
    <dgm:cxn modelId="{56A21998-68E2-469A-A5B2-DD916B4A12CA}" type="presOf" srcId="{0EB452F9-5439-43A1-876F-AD3448A0E531}" destId="{E9480AA5-2085-47A0-957F-3A5DDF4EAF59}" srcOrd="0" destOrd="0" presId="urn:microsoft.com/office/officeart/2005/8/layout/radial1"/>
    <dgm:cxn modelId="{41422EDE-B93F-41FA-8EE4-54BC03023679}" type="presOf" srcId="{5B9AEA05-F9B3-47F5-B96D-B3D77B285CD8}" destId="{A1F32E92-4976-4CEA-B2B5-351D1A9220E2}" srcOrd="0" destOrd="0" presId="urn:microsoft.com/office/officeart/2005/8/layout/radial1"/>
    <dgm:cxn modelId="{294CD827-EB23-454E-95AE-D3AC8D4B6911}" type="presOf" srcId="{330678AB-0A02-4EAA-BE69-B7A9EDA34C46}" destId="{0E2A6169-6920-4E16-ACCB-22FB3A955D67}" srcOrd="0" destOrd="0" presId="urn:microsoft.com/office/officeart/2005/8/layout/radial1"/>
    <dgm:cxn modelId="{6CD54111-A388-4647-A95C-CC1EE24E822C}" type="presOf" srcId="{2E0EA73E-A402-468B-978E-DC65AEFEA3DD}" destId="{FDEB20EE-76E0-4ABA-8224-FA7239CE6511}" srcOrd="0" destOrd="0" presId="urn:microsoft.com/office/officeart/2005/8/layout/radial1"/>
    <dgm:cxn modelId="{7E18F661-E6C0-47DF-B020-F96297F99254}" srcId="{8C615C03-DF12-4276-8236-8C8A73808B08}" destId="{F3C25F5F-8AF1-40F2-BC70-AC69717D2523}" srcOrd="0" destOrd="0" parTransId="{876876A7-6668-4009-B2C0-B371B04BD6E9}" sibTransId="{2E9FEDD8-438E-4DB6-9F2B-971A570703F1}"/>
    <dgm:cxn modelId="{6E4FF5D6-2719-4600-8077-F1437002C279}" type="presOf" srcId="{E189F032-B3FC-4F5A-A4E7-BA7F6AC56E78}" destId="{D1FDB343-A214-495C-8B73-2419969B1222}" srcOrd="1" destOrd="0" presId="urn:microsoft.com/office/officeart/2005/8/layout/radial1"/>
    <dgm:cxn modelId="{DB70C7A9-06CA-4A81-AA45-8507070C07C7}" type="presOf" srcId="{DBBCB42B-F05D-408A-B09E-95EB2E699BFE}" destId="{A914DD20-DA74-4EFA-8D12-BFE67CE8921A}" srcOrd="1" destOrd="0" presId="urn:microsoft.com/office/officeart/2005/8/layout/radial1"/>
    <dgm:cxn modelId="{12AB4459-A669-4B1B-8353-FFE718188FF5}" type="presOf" srcId="{BC6C6540-92FE-4FD4-BAD2-0F7F4B2C4244}" destId="{785C64C8-485B-4DDE-A7B4-3FD6B7C17D7C}" srcOrd="0" destOrd="0" presId="urn:microsoft.com/office/officeart/2005/8/layout/radial1"/>
    <dgm:cxn modelId="{7E42D630-7AB9-4A44-BC34-3C9E958F7A82}" type="presOf" srcId="{E6EAF480-DBB4-4A36-A713-CB2950CD1D47}" destId="{A1F32E92-4976-4CEA-B2B5-351D1A9220E2}" srcOrd="0" destOrd="2" presId="urn:microsoft.com/office/officeart/2005/8/layout/radial1"/>
    <dgm:cxn modelId="{FCD9D616-8085-446C-87F1-EA46349338C4}" type="presOf" srcId="{22CFCAF9-B1D6-4D68-84DA-7432B29DB394}" destId="{24F2F41F-7846-49E8-AB40-ECC78611D11A}" srcOrd="0" destOrd="0" presId="urn:microsoft.com/office/officeart/2005/8/layout/radial1"/>
    <dgm:cxn modelId="{31229E93-3897-4D09-ABB7-E53CA2BEA747}" srcId="{F633949E-0BB7-4E36-9A30-F68EB0FB7006}" destId="{AE755AFB-D4DE-4489-A96D-54180D0CF7C1}" srcOrd="1" destOrd="0" parTransId="{25A1F597-DA47-4062-B955-4255C9D7BFB8}" sibTransId="{48F47864-E7F2-4EAC-B849-7B1E94EF4B46}"/>
    <dgm:cxn modelId="{6C848136-BC37-4A24-A762-5D3A0F1A8C2E}" srcId="{F633949E-0BB7-4E36-9A30-F68EB0FB7006}" destId="{3385678C-2B6F-4976-8591-CCF2ED2879F6}" srcOrd="0" destOrd="0" parTransId="{E50606D7-8936-4696-9559-A5E90CB2EFCD}" sibTransId="{585A4972-D621-45F5-A1EB-11E97CF064B5}"/>
    <dgm:cxn modelId="{A9471EAA-A4E7-49AF-BF87-C968DDA32376}" type="presOf" srcId="{22CFCAF9-B1D6-4D68-84DA-7432B29DB394}" destId="{EAA8172D-C33A-452D-A834-E067E506E528}" srcOrd="1" destOrd="0" presId="urn:microsoft.com/office/officeart/2005/8/layout/radial1"/>
    <dgm:cxn modelId="{4CCA3F68-C758-4C26-8F38-5D37F85CF6E2}" srcId="{330678AB-0A02-4EAA-BE69-B7A9EDA34C46}" destId="{3F861426-9C70-4B0A-AA42-91DC88E47E6F}" srcOrd="1" destOrd="0" parTransId="{CDEEB956-CE78-4FB4-B806-10618CC45422}" sibTransId="{18C42C32-B6B1-4A2E-8038-23393A13DD17}"/>
    <dgm:cxn modelId="{B3666866-E464-47E5-9487-1FF5349A0471}" srcId="{8C615C03-DF12-4276-8236-8C8A73808B08}" destId="{3FE8EB69-49C0-4F7D-8474-48808A7FD132}" srcOrd="1" destOrd="0" parTransId="{506DBDE0-B52A-4813-B3D9-DE66E93C01FA}" sibTransId="{144964B9-6B5C-4EDF-8DD2-CEA73AB644A8}"/>
    <dgm:cxn modelId="{57B386F4-ABF6-45DF-B41A-8CBF88864A54}" type="presOf" srcId="{F3C25F5F-8AF1-40F2-BC70-AC69717D2523}" destId="{BA3D7513-2AAC-4668-AE5C-8164CCE83E1B}" srcOrd="0" destOrd="1" presId="urn:microsoft.com/office/officeart/2005/8/layout/radial1"/>
    <dgm:cxn modelId="{366D81B4-F867-4BA8-A151-AE4672F10466}" type="presOf" srcId="{EB1A5DC2-4BA5-45CF-9B76-44CA9FA5CA46}" destId="{E0488A92-0570-491C-8AED-BE00FEB533DB}" srcOrd="1" destOrd="0" presId="urn:microsoft.com/office/officeart/2005/8/layout/radial1"/>
    <dgm:cxn modelId="{F42BD8C4-EC79-4D63-84DA-BB85E52A67DE}" type="presOf" srcId="{DBBCB42B-F05D-408A-B09E-95EB2E699BFE}" destId="{A95EE009-3E5A-483B-AD20-A734791F060E}" srcOrd="0" destOrd="0" presId="urn:microsoft.com/office/officeart/2005/8/layout/radial1"/>
    <dgm:cxn modelId="{BEE4B8EA-3E7C-4EB0-B6D7-BE89714CA6A0}" type="presOf" srcId="{3385678C-2B6F-4976-8591-CCF2ED2879F6}" destId="{2BBC9825-2630-46F8-A6D7-7D14C13AE14D}" srcOrd="0" destOrd="1" presId="urn:microsoft.com/office/officeart/2005/8/layout/radial1"/>
    <dgm:cxn modelId="{39519AD8-91EC-4524-95C7-894082AC2264}" type="presOf" srcId="{3FE8EB69-49C0-4F7D-8474-48808A7FD132}" destId="{BA3D7513-2AAC-4668-AE5C-8164CCE83E1B}" srcOrd="0" destOrd="2" presId="urn:microsoft.com/office/officeart/2005/8/layout/radial1"/>
    <dgm:cxn modelId="{DC6A083A-C8CC-42C2-95F1-919504D2AE4F}" type="presOf" srcId="{E189F032-B3FC-4F5A-A4E7-BA7F6AC56E78}" destId="{CF95176B-344A-40C0-83EA-6B7CFC743CD0}" srcOrd="0" destOrd="0" presId="urn:microsoft.com/office/officeart/2005/8/layout/radial1"/>
    <dgm:cxn modelId="{A829DF9C-3DFA-4E47-881E-475FE65F2EFB}" srcId="{BC6C6540-92FE-4FD4-BAD2-0F7F4B2C4244}" destId="{F633949E-0BB7-4E36-9A30-F68EB0FB7006}" srcOrd="0" destOrd="0" parTransId="{22CFCAF9-B1D6-4D68-84DA-7432B29DB394}" sibTransId="{99F8E07C-DC0D-4D82-BF62-6F74BCDEF590}"/>
    <dgm:cxn modelId="{65AAD3E6-854F-4693-B364-3EE36D14B86E}" srcId="{BC6C6540-92FE-4FD4-BAD2-0F7F4B2C4244}" destId="{330678AB-0A02-4EAA-BE69-B7A9EDA34C46}" srcOrd="2" destOrd="0" parTransId="{EB1A5DC2-4BA5-45CF-9B76-44CA9FA5CA46}" sibTransId="{E25013AD-EB14-4499-A654-2099E7813D49}"/>
    <dgm:cxn modelId="{2E0B5DCF-F039-4B56-A86E-8B79BF2953C6}" type="presOf" srcId="{2A9FCD9E-EB2E-4A7D-B124-C4644362A167}" destId="{BA3D7513-2AAC-4668-AE5C-8164CCE83E1B}" srcOrd="0" destOrd="3" presId="urn:microsoft.com/office/officeart/2005/8/layout/radial1"/>
    <dgm:cxn modelId="{5C21FB95-CCC6-414C-A36F-56FC4F56EA25}" srcId="{BC6C6540-92FE-4FD4-BAD2-0F7F4B2C4244}" destId="{2E0EA73E-A402-468B-978E-DC65AEFEA3DD}" srcOrd="3" destOrd="0" parTransId="{E189F032-B3FC-4F5A-A4E7-BA7F6AC56E78}" sibTransId="{49A1489B-479E-4350-8224-6A3E53650E99}"/>
    <dgm:cxn modelId="{F9DE09F0-5B09-4CF8-856D-3EE48663FF11}" type="presOf" srcId="{3E691769-4E7F-4AE5-879D-F1A1CEA62FFA}" destId="{0E2A6169-6920-4E16-ACCB-22FB3A955D67}" srcOrd="0" destOrd="3" presId="urn:microsoft.com/office/officeart/2005/8/layout/radial1"/>
    <dgm:cxn modelId="{8226076B-8792-4E96-9B18-DD9C9359292D}" type="presOf" srcId="{8C615C03-DF12-4276-8236-8C8A73808B08}" destId="{BA3D7513-2AAC-4668-AE5C-8164CCE83E1B}" srcOrd="0" destOrd="0" presId="urn:microsoft.com/office/officeart/2005/8/layout/radial1"/>
    <dgm:cxn modelId="{6F091660-AB44-4A6B-976E-C666F73614A8}" type="presOf" srcId="{DACF3721-B60C-48C8-8F42-037672E7E465}" destId="{BA3D7513-2AAC-4668-AE5C-8164CCE83E1B}" srcOrd="0" destOrd="4" presId="urn:microsoft.com/office/officeart/2005/8/layout/radial1"/>
    <dgm:cxn modelId="{12DF6BF6-7BA8-497C-9948-76A577E2BFB2}" srcId="{BC6C6540-92FE-4FD4-BAD2-0F7F4B2C4244}" destId="{5B9AEA05-F9B3-47F5-B96D-B3D77B285CD8}" srcOrd="1" destOrd="0" parTransId="{0EB452F9-5439-43A1-876F-AD3448A0E531}" sibTransId="{7656D0BF-2B6D-415E-A211-9A9095F5E7B1}"/>
    <dgm:cxn modelId="{1786A7CD-6FF7-4BCF-8AA3-21B3F2C42064}" type="presParOf" srcId="{166E8D21-ED01-4FE3-9181-C0D635ACF0C0}" destId="{785C64C8-485B-4DDE-A7B4-3FD6B7C17D7C}" srcOrd="0" destOrd="0" presId="urn:microsoft.com/office/officeart/2005/8/layout/radial1"/>
    <dgm:cxn modelId="{C58CBE5B-9C8D-4904-A4E4-905BBCB27EDE}" type="presParOf" srcId="{166E8D21-ED01-4FE3-9181-C0D635ACF0C0}" destId="{24F2F41F-7846-49E8-AB40-ECC78611D11A}" srcOrd="1" destOrd="0" presId="urn:microsoft.com/office/officeart/2005/8/layout/radial1"/>
    <dgm:cxn modelId="{4C05354E-345C-4CC0-8562-E6CBAF7A0477}" type="presParOf" srcId="{24F2F41F-7846-49E8-AB40-ECC78611D11A}" destId="{EAA8172D-C33A-452D-A834-E067E506E528}" srcOrd="0" destOrd="0" presId="urn:microsoft.com/office/officeart/2005/8/layout/radial1"/>
    <dgm:cxn modelId="{0B880D9A-2497-4556-B6A5-1153D2F8B7DC}" type="presParOf" srcId="{166E8D21-ED01-4FE3-9181-C0D635ACF0C0}" destId="{2BBC9825-2630-46F8-A6D7-7D14C13AE14D}" srcOrd="2" destOrd="0" presId="urn:microsoft.com/office/officeart/2005/8/layout/radial1"/>
    <dgm:cxn modelId="{2BA197C5-28A7-4984-B9E5-F0075F5DAB3D}" type="presParOf" srcId="{166E8D21-ED01-4FE3-9181-C0D635ACF0C0}" destId="{E9480AA5-2085-47A0-957F-3A5DDF4EAF59}" srcOrd="3" destOrd="0" presId="urn:microsoft.com/office/officeart/2005/8/layout/radial1"/>
    <dgm:cxn modelId="{BDF31033-CBD9-4409-94C1-60D93BC94B65}" type="presParOf" srcId="{E9480AA5-2085-47A0-957F-3A5DDF4EAF59}" destId="{243722F4-66A4-4846-8DE8-B60D4B31E946}" srcOrd="0" destOrd="0" presId="urn:microsoft.com/office/officeart/2005/8/layout/radial1"/>
    <dgm:cxn modelId="{E2A1D73B-2A49-4CF6-B37E-B2EC536B14EF}" type="presParOf" srcId="{166E8D21-ED01-4FE3-9181-C0D635ACF0C0}" destId="{A1F32E92-4976-4CEA-B2B5-351D1A9220E2}" srcOrd="4" destOrd="0" presId="urn:microsoft.com/office/officeart/2005/8/layout/radial1"/>
    <dgm:cxn modelId="{835C452C-853C-490D-BE56-6385FFDC7F68}" type="presParOf" srcId="{166E8D21-ED01-4FE3-9181-C0D635ACF0C0}" destId="{CE7DFA75-8A28-4505-8EE6-D61B243CDC66}" srcOrd="5" destOrd="0" presId="urn:microsoft.com/office/officeart/2005/8/layout/radial1"/>
    <dgm:cxn modelId="{0228E398-04D0-40F7-A569-98FFD80353DB}" type="presParOf" srcId="{CE7DFA75-8A28-4505-8EE6-D61B243CDC66}" destId="{E0488A92-0570-491C-8AED-BE00FEB533DB}" srcOrd="0" destOrd="0" presId="urn:microsoft.com/office/officeart/2005/8/layout/radial1"/>
    <dgm:cxn modelId="{71C72A5C-3532-4E4E-A443-DE5F2FE9C5D8}" type="presParOf" srcId="{166E8D21-ED01-4FE3-9181-C0D635ACF0C0}" destId="{0E2A6169-6920-4E16-ACCB-22FB3A955D67}" srcOrd="6" destOrd="0" presId="urn:microsoft.com/office/officeart/2005/8/layout/radial1"/>
    <dgm:cxn modelId="{669C51B9-A3FF-4A6B-80DF-D1466ECCD8F2}" type="presParOf" srcId="{166E8D21-ED01-4FE3-9181-C0D635ACF0C0}" destId="{CF95176B-344A-40C0-83EA-6B7CFC743CD0}" srcOrd="7" destOrd="0" presId="urn:microsoft.com/office/officeart/2005/8/layout/radial1"/>
    <dgm:cxn modelId="{F8697A39-7434-4449-A30D-FE6D8C696A9B}" type="presParOf" srcId="{CF95176B-344A-40C0-83EA-6B7CFC743CD0}" destId="{D1FDB343-A214-495C-8B73-2419969B1222}" srcOrd="0" destOrd="0" presId="urn:microsoft.com/office/officeart/2005/8/layout/radial1"/>
    <dgm:cxn modelId="{E3DC3992-2BF5-45E4-9669-F75A4052BA68}" type="presParOf" srcId="{166E8D21-ED01-4FE3-9181-C0D635ACF0C0}" destId="{FDEB20EE-76E0-4ABA-8224-FA7239CE6511}" srcOrd="8" destOrd="0" presId="urn:microsoft.com/office/officeart/2005/8/layout/radial1"/>
    <dgm:cxn modelId="{E24C7F4E-C272-4C15-B3A6-BB887CE866CB}" type="presParOf" srcId="{166E8D21-ED01-4FE3-9181-C0D635ACF0C0}" destId="{A95EE009-3E5A-483B-AD20-A734791F060E}" srcOrd="9" destOrd="0" presId="urn:microsoft.com/office/officeart/2005/8/layout/radial1"/>
    <dgm:cxn modelId="{598C4155-7C55-4D26-95D5-B3D98A12C6C2}" type="presParOf" srcId="{A95EE009-3E5A-483B-AD20-A734791F060E}" destId="{A914DD20-DA74-4EFA-8D12-BFE67CE8921A}" srcOrd="0" destOrd="0" presId="urn:microsoft.com/office/officeart/2005/8/layout/radial1"/>
    <dgm:cxn modelId="{358F55F3-97FA-48EE-B3BD-E5E3372F0167}" type="presParOf" srcId="{166E8D21-ED01-4FE3-9181-C0D635ACF0C0}" destId="{BA3D7513-2AAC-4668-AE5C-8164CCE83E1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8B2419-B8E2-4043-8C38-68CB08FF9E81}" type="doc">
      <dgm:prSet loTypeId="urn:microsoft.com/office/officeart/2005/8/layout/vList4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0057C2B5-7761-467E-A5E3-DA0C0CD7CC7C}">
      <dgm:prSet/>
      <dgm:spPr/>
      <dgm:t>
        <a:bodyPr/>
        <a:lstStyle/>
        <a:p>
          <a:pPr rtl="0"/>
          <a:r>
            <a:rPr lang="zh-CN" dirty="0" smtClean="0"/>
            <a:t>在表达尊重、表现实力方面，决定性的是档次认知和知名度，这一点完全可以通过传播实现</a:t>
          </a:r>
          <a:endParaRPr lang="en-US" dirty="0"/>
        </a:p>
      </dgm:t>
    </dgm:pt>
    <dgm:pt modelId="{4B11A161-983E-49E8-9A80-8923CE8F75B3}" type="parTrans" cxnId="{4D91307F-FDCA-45A1-926E-BC56D0632913}">
      <dgm:prSet/>
      <dgm:spPr/>
      <dgm:t>
        <a:bodyPr/>
        <a:lstStyle/>
        <a:p>
          <a:endParaRPr lang="zh-CN" altLang="en-US"/>
        </a:p>
      </dgm:t>
    </dgm:pt>
    <dgm:pt modelId="{90ADA21C-23AC-44D1-9CF6-70C88BC38B6E}" type="sibTrans" cxnId="{4D91307F-FDCA-45A1-926E-BC56D0632913}">
      <dgm:prSet/>
      <dgm:spPr/>
      <dgm:t>
        <a:bodyPr/>
        <a:lstStyle/>
        <a:p>
          <a:endParaRPr lang="zh-CN" altLang="en-US"/>
        </a:p>
      </dgm:t>
    </dgm:pt>
    <dgm:pt modelId="{1A4DBE0A-8FDB-4A69-A040-1A5BFAA6E687}">
      <dgm:prSet/>
      <dgm:spPr/>
      <dgm:t>
        <a:bodyPr/>
        <a:lstStyle/>
        <a:p>
          <a:pPr rtl="0"/>
          <a:r>
            <a:rPr lang="zh-CN" dirty="0" smtClean="0"/>
            <a:t>在自我表达方面，现有品牌普遍缺乏鲜明深刻的内涵。而水井坊类似洋酒的诉求，在内容与形式上与消费者有文化隔阂，无法深入和扩展。</a:t>
          </a:r>
          <a:endParaRPr lang="en-US" dirty="0"/>
        </a:p>
      </dgm:t>
    </dgm:pt>
    <dgm:pt modelId="{54ED8463-0641-4799-9F3D-4FAA9A5B04AD}" type="parTrans" cxnId="{87771C1D-4B5A-4209-862E-31082BE6B33F}">
      <dgm:prSet/>
      <dgm:spPr/>
      <dgm:t>
        <a:bodyPr/>
        <a:lstStyle/>
        <a:p>
          <a:endParaRPr lang="zh-CN" altLang="en-US"/>
        </a:p>
      </dgm:t>
    </dgm:pt>
    <dgm:pt modelId="{90CF32F1-1A2E-4315-8F31-705101338C29}" type="sibTrans" cxnId="{87771C1D-4B5A-4209-862E-31082BE6B33F}">
      <dgm:prSet/>
      <dgm:spPr/>
      <dgm:t>
        <a:bodyPr/>
        <a:lstStyle/>
        <a:p>
          <a:endParaRPr lang="zh-CN" altLang="en-US"/>
        </a:p>
      </dgm:t>
    </dgm:pt>
    <dgm:pt modelId="{655D83CB-B5D7-422A-9338-EACA8294CA5E}">
      <dgm:prSet/>
      <dgm:spPr/>
      <dgm:t>
        <a:bodyPr/>
        <a:lstStyle/>
        <a:p>
          <a:pPr rtl="0"/>
          <a:r>
            <a:rPr lang="zh-CN" dirty="0" smtClean="0"/>
            <a:t>我们的消费者能够接收传统文化，判断力使他们能够甄别其他品牌对传统文化解读的肤浅。</a:t>
          </a:r>
          <a:endParaRPr lang="en-US" dirty="0"/>
        </a:p>
      </dgm:t>
    </dgm:pt>
    <dgm:pt modelId="{DE27F21D-0C6A-4EA2-90BA-898C25444990}" type="parTrans" cxnId="{6E7E085F-A72B-494C-8757-26BE335711BD}">
      <dgm:prSet/>
      <dgm:spPr/>
      <dgm:t>
        <a:bodyPr/>
        <a:lstStyle/>
        <a:p>
          <a:endParaRPr lang="zh-CN" altLang="en-US"/>
        </a:p>
      </dgm:t>
    </dgm:pt>
    <dgm:pt modelId="{0BC6C3CB-BAF5-47EE-930F-38374C0771B7}" type="sibTrans" cxnId="{6E7E085F-A72B-494C-8757-26BE335711BD}">
      <dgm:prSet/>
      <dgm:spPr/>
      <dgm:t>
        <a:bodyPr/>
        <a:lstStyle/>
        <a:p>
          <a:endParaRPr lang="zh-CN" altLang="en-US"/>
        </a:p>
      </dgm:t>
    </dgm:pt>
    <dgm:pt modelId="{F1DF2B25-ACD6-4AC5-8566-401110715B64}">
      <dgm:prSet/>
      <dgm:spPr/>
      <dgm:t>
        <a:bodyPr/>
        <a:lstStyle/>
        <a:p>
          <a:pPr rtl="0"/>
          <a:r>
            <a:rPr lang="zh-CN" dirty="0" smtClean="0"/>
            <a:t>消费者强大的信心使他们不愿意被说教，他们愿意倾听建议，真正能打动他们内心的才能引发他们的购买行为。</a:t>
          </a:r>
          <a:endParaRPr lang="en-US" dirty="0"/>
        </a:p>
      </dgm:t>
    </dgm:pt>
    <dgm:pt modelId="{F8073E80-AB76-413C-88FD-9BD4923CF503}" type="parTrans" cxnId="{BEA62E2B-1DF4-4C4A-A103-B06FE0D9EBA3}">
      <dgm:prSet/>
      <dgm:spPr/>
      <dgm:t>
        <a:bodyPr/>
        <a:lstStyle/>
        <a:p>
          <a:endParaRPr lang="zh-CN" altLang="en-US"/>
        </a:p>
      </dgm:t>
    </dgm:pt>
    <dgm:pt modelId="{75B0B162-2815-4ABA-83A4-361EB715094C}" type="sibTrans" cxnId="{BEA62E2B-1DF4-4C4A-A103-B06FE0D9EBA3}">
      <dgm:prSet/>
      <dgm:spPr/>
      <dgm:t>
        <a:bodyPr/>
        <a:lstStyle/>
        <a:p>
          <a:endParaRPr lang="zh-CN" altLang="en-US"/>
        </a:p>
      </dgm:t>
    </dgm:pt>
    <dgm:pt modelId="{3068A5EC-7439-4D80-A1F5-83B0CD15121B}" type="pres">
      <dgm:prSet presAssocID="{5E8B2419-B8E2-4043-8C38-68CB08FF9E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067051-53D7-4044-AD89-274FED2BC98A}" type="pres">
      <dgm:prSet presAssocID="{0057C2B5-7761-467E-A5E3-DA0C0CD7CC7C}" presName="comp" presStyleCnt="0"/>
      <dgm:spPr/>
    </dgm:pt>
    <dgm:pt modelId="{7037CBC2-414F-468B-86D2-752E5B4430A4}" type="pres">
      <dgm:prSet presAssocID="{0057C2B5-7761-467E-A5E3-DA0C0CD7CC7C}" presName="box" presStyleLbl="node1" presStyleIdx="0" presStyleCnt="4"/>
      <dgm:spPr/>
      <dgm:t>
        <a:bodyPr/>
        <a:lstStyle/>
        <a:p>
          <a:endParaRPr lang="zh-CN" altLang="en-US"/>
        </a:p>
      </dgm:t>
    </dgm:pt>
    <dgm:pt modelId="{0C7E02C2-8ACD-430B-8957-5E294B3CD1FD}" type="pres">
      <dgm:prSet presAssocID="{0057C2B5-7761-467E-A5E3-DA0C0CD7CC7C}" presName="img" presStyleLbl="fgImgPlace1" presStyleIdx="0" presStyleCnt="4"/>
      <dgm:spPr/>
    </dgm:pt>
    <dgm:pt modelId="{B92831A8-9B80-42C2-B9C2-5036913B4258}" type="pres">
      <dgm:prSet presAssocID="{0057C2B5-7761-467E-A5E3-DA0C0CD7CC7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8F1291-3E2E-4483-B1AB-1677282A636D}" type="pres">
      <dgm:prSet presAssocID="{90ADA21C-23AC-44D1-9CF6-70C88BC38B6E}" presName="spacer" presStyleCnt="0"/>
      <dgm:spPr/>
    </dgm:pt>
    <dgm:pt modelId="{3C522197-AC78-4FE6-BA0C-13CAE12319ED}" type="pres">
      <dgm:prSet presAssocID="{1A4DBE0A-8FDB-4A69-A040-1A5BFAA6E687}" presName="comp" presStyleCnt="0"/>
      <dgm:spPr/>
    </dgm:pt>
    <dgm:pt modelId="{5300DD5B-FFAE-4878-9429-40AED0D5509C}" type="pres">
      <dgm:prSet presAssocID="{1A4DBE0A-8FDB-4A69-A040-1A5BFAA6E687}" presName="box" presStyleLbl="node1" presStyleIdx="1" presStyleCnt="4"/>
      <dgm:spPr/>
      <dgm:t>
        <a:bodyPr/>
        <a:lstStyle/>
        <a:p>
          <a:endParaRPr lang="zh-CN" altLang="en-US"/>
        </a:p>
      </dgm:t>
    </dgm:pt>
    <dgm:pt modelId="{466A9097-B567-47CF-A5E7-8529E1E3F8F9}" type="pres">
      <dgm:prSet presAssocID="{1A4DBE0A-8FDB-4A69-A040-1A5BFAA6E687}" presName="img" presStyleLbl="fgImgPlace1" presStyleIdx="1" presStyleCnt="4"/>
      <dgm:spPr/>
    </dgm:pt>
    <dgm:pt modelId="{A993B6BF-6054-43A5-9AA5-9117B1E8F61A}" type="pres">
      <dgm:prSet presAssocID="{1A4DBE0A-8FDB-4A69-A040-1A5BFAA6E6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B8C414-33C9-4F2F-9760-4DB5830F092A}" type="pres">
      <dgm:prSet presAssocID="{90CF32F1-1A2E-4315-8F31-705101338C29}" presName="spacer" presStyleCnt="0"/>
      <dgm:spPr/>
    </dgm:pt>
    <dgm:pt modelId="{6A781AC5-5740-4CF8-9474-786A50F1FDE7}" type="pres">
      <dgm:prSet presAssocID="{655D83CB-B5D7-422A-9338-EACA8294CA5E}" presName="comp" presStyleCnt="0"/>
      <dgm:spPr/>
    </dgm:pt>
    <dgm:pt modelId="{98835455-43F5-4485-A87C-3D9B79949D51}" type="pres">
      <dgm:prSet presAssocID="{655D83CB-B5D7-422A-9338-EACA8294CA5E}" presName="box" presStyleLbl="node1" presStyleIdx="2" presStyleCnt="4"/>
      <dgm:spPr/>
      <dgm:t>
        <a:bodyPr/>
        <a:lstStyle/>
        <a:p>
          <a:endParaRPr lang="zh-CN" altLang="en-US"/>
        </a:p>
      </dgm:t>
    </dgm:pt>
    <dgm:pt modelId="{1D6A3A63-1A71-434D-894A-D18F4C1B7859}" type="pres">
      <dgm:prSet presAssocID="{655D83CB-B5D7-422A-9338-EACA8294CA5E}" presName="img" presStyleLbl="fgImgPlace1" presStyleIdx="2" presStyleCnt="4"/>
      <dgm:spPr/>
    </dgm:pt>
    <dgm:pt modelId="{B21ED3C9-E2BF-4477-A6E0-A49AF40B5D89}" type="pres">
      <dgm:prSet presAssocID="{655D83CB-B5D7-422A-9338-EACA8294CA5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C6E90-E99F-44F6-881D-53F026EC2DB1}" type="pres">
      <dgm:prSet presAssocID="{0BC6C3CB-BAF5-47EE-930F-38374C0771B7}" presName="spacer" presStyleCnt="0"/>
      <dgm:spPr/>
    </dgm:pt>
    <dgm:pt modelId="{F5F22299-7D20-45B2-A2F9-BD6380C74F3F}" type="pres">
      <dgm:prSet presAssocID="{F1DF2B25-ACD6-4AC5-8566-401110715B64}" presName="comp" presStyleCnt="0"/>
      <dgm:spPr/>
    </dgm:pt>
    <dgm:pt modelId="{B44489E4-128C-4671-96E1-3818CB7DB030}" type="pres">
      <dgm:prSet presAssocID="{F1DF2B25-ACD6-4AC5-8566-401110715B64}" presName="box" presStyleLbl="node1" presStyleIdx="3" presStyleCnt="4"/>
      <dgm:spPr/>
      <dgm:t>
        <a:bodyPr/>
        <a:lstStyle/>
        <a:p>
          <a:endParaRPr lang="zh-CN" altLang="en-US"/>
        </a:p>
      </dgm:t>
    </dgm:pt>
    <dgm:pt modelId="{F951AF93-4965-4075-84B0-BEFB93B5F7EF}" type="pres">
      <dgm:prSet presAssocID="{F1DF2B25-ACD6-4AC5-8566-401110715B64}" presName="img" presStyleLbl="fgImgPlace1" presStyleIdx="3" presStyleCnt="4"/>
      <dgm:spPr/>
    </dgm:pt>
    <dgm:pt modelId="{F87D69C0-50FD-4784-8132-A1203DCECD34}" type="pres">
      <dgm:prSet presAssocID="{F1DF2B25-ACD6-4AC5-8566-401110715B6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FAF577-3BE5-4A2B-A61E-1157B96C6836}" type="presOf" srcId="{F1DF2B25-ACD6-4AC5-8566-401110715B64}" destId="{B44489E4-128C-4671-96E1-3818CB7DB030}" srcOrd="0" destOrd="0" presId="urn:microsoft.com/office/officeart/2005/8/layout/vList4"/>
    <dgm:cxn modelId="{B1FB5BC3-F1EB-4F39-96DB-C231FEC83159}" type="presOf" srcId="{F1DF2B25-ACD6-4AC5-8566-401110715B64}" destId="{F87D69C0-50FD-4784-8132-A1203DCECD34}" srcOrd="1" destOrd="0" presId="urn:microsoft.com/office/officeart/2005/8/layout/vList4"/>
    <dgm:cxn modelId="{BEA62E2B-1DF4-4C4A-A103-B06FE0D9EBA3}" srcId="{5E8B2419-B8E2-4043-8C38-68CB08FF9E81}" destId="{F1DF2B25-ACD6-4AC5-8566-401110715B64}" srcOrd="3" destOrd="0" parTransId="{F8073E80-AB76-413C-88FD-9BD4923CF503}" sibTransId="{75B0B162-2815-4ABA-83A4-361EB715094C}"/>
    <dgm:cxn modelId="{E5D8DB9C-7156-4DEF-A052-807BD6EC90A4}" type="presOf" srcId="{0057C2B5-7761-467E-A5E3-DA0C0CD7CC7C}" destId="{B92831A8-9B80-42C2-B9C2-5036913B4258}" srcOrd="1" destOrd="0" presId="urn:microsoft.com/office/officeart/2005/8/layout/vList4"/>
    <dgm:cxn modelId="{2B33577E-3AD0-460A-BD29-14242089CA1A}" type="presOf" srcId="{1A4DBE0A-8FDB-4A69-A040-1A5BFAA6E687}" destId="{A993B6BF-6054-43A5-9AA5-9117B1E8F61A}" srcOrd="1" destOrd="0" presId="urn:microsoft.com/office/officeart/2005/8/layout/vList4"/>
    <dgm:cxn modelId="{87771C1D-4B5A-4209-862E-31082BE6B33F}" srcId="{5E8B2419-B8E2-4043-8C38-68CB08FF9E81}" destId="{1A4DBE0A-8FDB-4A69-A040-1A5BFAA6E687}" srcOrd="1" destOrd="0" parTransId="{54ED8463-0641-4799-9F3D-4FAA9A5B04AD}" sibTransId="{90CF32F1-1A2E-4315-8F31-705101338C29}"/>
    <dgm:cxn modelId="{CC1D5377-ACC9-46FD-81B0-0E2E5ED802D5}" type="presOf" srcId="{655D83CB-B5D7-422A-9338-EACA8294CA5E}" destId="{B21ED3C9-E2BF-4477-A6E0-A49AF40B5D89}" srcOrd="1" destOrd="0" presId="urn:microsoft.com/office/officeart/2005/8/layout/vList4"/>
    <dgm:cxn modelId="{1943ACDD-8726-4D2C-9D1D-5849995FE57A}" type="presOf" srcId="{655D83CB-B5D7-422A-9338-EACA8294CA5E}" destId="{98835455-43F5-4485-A87C-3D9B79949D51}" srcOrd="0" destOrd="0" presId="urn:microsoft.com/office/officeart/2005/8/layout/vList4"/>
    <dgm:cxn modelId="{4D91307F-FDCA-45A1-926E-BC56D0632913}" srcId="{5E8B2419-B8E2-4043-8C38-68CB08FF9E81}" destId="{0057C2B5-7761-467E-A5E3-DA0C0CD7CC7C}" srcOrd="0" destOrd="0" parTransId="{4B11A161-983E-49E8-9A80-8923CE8F75B3}" sibTransId="{90ADA21C-23AC-44D1-9CF6-70C88BC38B6E}"/>
    <dgm:cxn modelId="{6E7E085F-A72B-494C-8757-26BE335711BD}" srcId="{5E8B2419-B8E2-4043-8C38-68CB08FF9E81}" destId="{655D83CB-B5D7-422A-9338-EACA8294CA5E}" srcOrd="2" destOrd="0" parTransId="{DE27F21D-0C6A-4EA2-90BA-898C25444990}" sibTransId="{0BC6C3CB-BAF5-47EE-930F-38374C0771B7}"/>
    <dgm:cxn modelId="{DB1CF439-1046-406F-ADFF-386E6DA3BA6C}" type="presOf" srcId="{5E8B2419-B8E2-4043-8C38-68CB08FF9E81}" destId="{3068A5EC-7439-4D80-A1F5-83B0CD15121B}" srcOrd="0" destOrd="0" presId="urn:microsoft.com/office/officeart/2005/8/layout/vList4"/>
    <dgm:cxn modelId="{2844D040-17E7-4431-85D4-695108F1A2D7}" type="presOf" srcId="{0057C2B5-7761-467E-A5E3-DA0C0CD7CC7C}" destId="{7037CBC2-414F-468B-86D2-752E5B4430A4}" srcOrd="0" destOrd="0" presId="urn:microsoft.com/office/officeart/2005/8/layout/vList4"/>
    <dgm:cxn modelId="{C568DC1B-F529-44D0-BA07-1BCDAEFC041B}" type="presOf" srcId="{1A4DBE0A-8FDB-4A69-A040-1A5BFAA6E687}" destId="{5300DD5B-FFAE-4878-9429-40AED0D5509C}" srcOrd="0" destOrd="0" presId="urn:microsoft.com/office/officeart/2005/8/layout/vList4"/>
    <dgm:cxn modelId="{D1977D02-0AFB-4945-94B0-C53E11B34B41}" type="presParOf" srcId="{3068A5EC-7439-4D80-A1F5-83B0CD15121B}" destId="{3E067051-53D7-4044-AD89-274FED2BC98A}" srcOrd="0" destOrd="0" presId="urn:microsoft.com/office/officeart/2005/8/layout/vList4"/>
    <dgm:cxn modelId="{B857AB06-EB8D-4A1C-BBBE-DD2515EDB770}" type="presParOf" srcId="{3E067051-53D7-4044-AD89-274FED2BC98A}" destId="{7037CBC2-414F-468B-86D2-752E5B4430A4}" srcOrd="0" destOrd="0" presId="urn:microsoft.com/office/officeart/2005/8/layout/vList4"/>
    <dgm:cxn modelId="{5E6FD906-E1C7-4EDE-ADD7-0ACD20C2255D}" type="presParOf" srcId="{3E067051-53D7-4044-AD89-274FED2BC98A}" destId="{0C7E02C2-8ACD-430B-8957-5E294B3CD1FD}" srcOrd="1" destOrd="0" presId="urn:microsoft.com/office/officeart/2005/8/layout/vList4"/>
    <dgm:cxn modelId="{F52807B5-1E75-4D39-9CBF-5C94376462F5}" type="presParOf" srcId="{3E067051-53D7-4044-AD89-274FED2BC98A}" destId="{B92831A8-9B80-42C2-B9C2-5036913B4258}" srcOrd="2" destOrd="0" presId="urn:microsoft.com/office/officeart/2005/8/layout/vList4"/>
    <dgm:cxn modelId="{174FC43F-398B-47A1-9449-DCF09CA361BB}" type="presParOf" srcId="{3068A5EC-7439-4D80-A1F5-83B0CD15121B}" destId="{5F8F1291-3E2E-4483-B1AB-1677282A636D}" srcOrd="1" destOrd="0" presId="urn:microsoft.com/office/officeart/2005/8/layout/vList4"/>
    <dgm:cxn modelId="{17787113-E538-4FD5-8E8C-7E9971F3BCEF}" type="presParOf" srcId="{3068A5EC-7439-4D80-A1F5-83B0CD15121B}" destId="{3C522197-AC78-4FE6-BA0C-13CAE12319ED}" srcOrd="2" destOrd="0" presId="urn:microsoft.com/office/officeart/2005/8/layout/vList4"/>
    <dgm:cxn modelId="{53F19320-C188-4B11-BBFF-F2157D911D24}" type="presParOf" srcId="{3C522197-AC78-4FE6-BA0C-13CAE12319ED}" destId="{5300DD5B-FFAE-4878-9429-40AED0D5509C}" srcOrd="0" destOrd="0" presId="urn:microsoft.com/office/officeart/2005/8/layout/vList4"/>
    <dgm:cxn modelId="{5D1752FA-BB7A-4FE5-97B3-76957076D6B4}" type="presParOf" srcId="{3C522197-AC78-4FE6-BA0C-13CAE12319ED}" destId="{466A9097-B567-47CF-A5E7-8529E1E3F8F9}" srcOrd="1" destOrd="0" presId="urn:microsoft.com/office/officeart/2005/8/layout/vList4"/>
    <dgm:cxn modelId="{78BCCE8C-554F-4917-B19B-C20516718CA8}" type="presParOf" srcId="{3C522197-AC78-4FE6-BA0C-13CAE12319ED}" destId="{A993B6BF-6054-43A5-9AA5-9117B1E8F61A}" srcOrd="2" destOrd="0" presId="urn:microsoft.com/office/officeart/2005/8/layout/vList4"/>
    <dgm:cxn modelId="{01A145FA-6CF0-42B3-A4B2-62B662AA2921}" type="presParOf" srcId="{3068A5EC-7439-4D80-A1F5-83B0CD15121B}" destId="{40B8C414-33C9-4F2F-9760-4DB5830F092A}" srcOrd="3" destOrd="0" presId="urn:microsoft.com/office/officeart/2005/8/layout/vList4"/>
    <dgm:cxn modelId="{623B80F8-5104-4569-BC46-86E8BAA3E98D}" type="presParOf" srcId="{3068A5EC-7439-4D80-A1F5-83B0CD15121B}" destId="{6A781AC5-5740-4CF8-9474-786A50F1FDE7}" srcOrd="4" destOrd="0" presId="urn:microsoft.com/office/officeart/2005/8/layout/vList4"/>
    <dgm:cxn modelId="{EE526B1F-3B3C-40B6-98DA-850903E4E541}" type="presParOf" srcId="{6A781AC5-5740-4CF8-9474-786A50F1FDE7}" destId="{98835455-43F5-4485-A87C-3D9B79949D51}" srcOrd="0" destOrd="0" presId="urn:microsoft.com/office/officeart/2005/8/layout/vList4"/>
    <dgm:cxn modelId="{F697DA97-CAD2-442E-AF02-E870F432DD04}" type="presParOf" srcId="{6A781AC5-5740-4CF8-9474-786A50F1FDE7}" destId="{1D6A3A63-1A71-434D-894A-D18F4C1B7859}" srcOrd="1" destOrd="0" presId="urn:microsoft.com/office/officeart/2005/8/layout/vList4"/>
    <dgm:cxn modelId="{9EA41B3D-0AE6-49C6-8FB7-59475BFF5613}" type="presParOf" srcId="{6A781AC5-5740-4CF8-9474-786A50F1FDE7}" destId="{B21ED3C9-E2BF-4477-A6E0-A49AF40B5D89}" srcOrd="2" destOrd="0" presId="urn:microsoft.com/office/officeart/2005/8/layout/vList4"/>
    <dgm:cxn modelId="{0B5CEB5D-2A4E-4217-B468-17C9A368C536}" type="presParOf" srcId="{3068A5EC-7439-4D80-A1F5-83B0CD15121B}" destId="{3DCC6E90-E99F-44F6-881D-53F026EC2DB1}" srcOrd="5" destOrd="0" presId="urn:microsoft.com/office/officeart/2005/8/layout/vList4"/>
    <dgm:cxn modelId="{40456665-315A-4754-9691-8A2329F87F65}" type="presParOf" srcId="{3068A5EC-7439-4D80-A1F5-83B0CD15121B}" destId="{F5F22299-7D20-45B2-A2F9-BD6380C74F3F}" srcOrd="6" destOrd="0" presId="urn:microsoft.com/office/officeart/2005/8/layout/vList4"/>
    <dgm:cxn modelId="{59419604-7C3E-49E7-9A0C-0B8CE123879B}" type="presParOf" srcId="{F5F22299-7D20-45B2-A2F9-BD6380C74F3F}" destId="{B44489E4-128C-4671-96E1-3818CB7DB030}" srcOrd="0" destOrd="0" presId="urn:microsoft.com/office/officeart/2005/8/layout/vList4"/>
    <dgm:cxn modelId="{FC6E32A2-A057-49D9-8A57-267DF74D9379}" type="presParOf" srcId="{F5F22299-7D20-45B2-A2F9-BD6380C74F3F}" destId="{F951AF93-4965-4075-84B0-BEFB93B5F7EF}" srcOrd="1" destOrd="0" presId="urn:microsoft.com/office/officeart/2005/8/layout/vList4"/>
    <dgm:cxn modelId="{CFA2B9EF-7AF3-48B3-AF14-7A21A5FAB88A}" type="presParOf" srcId="{F5F22299-7D20-45B2-A2F9-BD6380C74F3F}" destId="{F87D69C0-50FD-4784-8132-A1203DCECD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B1C2D0-49C4-46E2-900B-DF5D873604D5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03EFFC88-CDD8-4516-9F8F-DABEA165A916}">
      <dgm:prSet/>
      <dgm:spPr/>
      <dgm:t>
        <a:bodyPr/>
        <a:lstStyle/>
        <a:p>
          <a:pPr rtl="0"/>
          <a:r>
            <a:rPr lang="zh-CN" dirty="0" smtClean="0"/>
            <a:t>品牌创意方向</a:t>
          </a:r>
          <a:endParaRPr lang="en-US" dirty="0"/>
        </a:p>
      </dgm:t>
    </dgm:pt>
    <dgm:pt modelId="{37ADA70C-D135-406F-A047-418C408E6430}" type="parTrans" cxnId="{5BD9D282-D7A5-4685-A76C-9CF006D66D02}">
      <dgm:prSet/>
      <dgm:spPr/>
      <dgm:t>
        <a:bodyPr/>
        <a:lstStyle/>
        <a:p>
          <a:endParaRPr lang="zh-CN" altLang="en-US"/>
        </a:p>
      </dgm:t>
    </dgm:pt>
    <dgm:pt modelId="{A7D4EB41-1E8C-4245-86DB-0450BFBD9D7F}" type="sibTrans" cxnId="{5BD9D282-D7A5-4685-A76C-9CF006D66D02}">
      <dgm:prSet/>
      <dgm:spPr/>
      <dgm:t>
        <a:bodyPr/>
        <a:lstStyle/>
        <a:p>
          <a:endParaRPr lang="zh-CN" altLang="en-US"/>
        </a:p>
      </dgm:t>
    </dgm:pt>
    <dgm:pt modelId="{727F9F11-6019-4CF1-B75D-4AC6BA6941C6}">
      <dgm:prSet/>
      <dgm:spPr/>
      <dgm:t>
        <a:bodyPr/>
        <a:lstStyle/>
        <a:p>
          <a:pPr rtl="0"/>
          <a:r>
            <a:rPr lang="zh-CN" dirty="0" smtClean="0"/>
            <a:t>泰安酒坊、年份酒</a:t>
          </a:r>
          <a:endParaRPr lang="en-US" dirty="0"/>
        </a:p>
      </dgm:t>
    </dgm:pt>
    <dgm:pt modelId="{44E9C4E5-F36F-4DFD-96BC-FDEE9A221B42}" type="parTrans" cxnId="{265BD430-8A8C-41C5-A365-7BDFD752E0C6}">
      <dgm:prSet/>
      <dgm:spPr/>
      <dgm:t>
        <a:bodyPr/>
        <a:lstStyle/>
        <a:p>
          <a:endParaRPr lang="zh-CN" altLang="en-US"/>
        </a:p>
      </dgm:t>
    </dgm:pt>
    <dgm:pt modelId="{FB1E0F1F-D6EA-4583-BAFA-AFBE696E1D09}" type="sibTrans" cxnId="{265BD430-8A8C-41C5-A365-7BDFD752E0C6}">
      <dgm:prSet/>
      <dgm:spPr/>
      <dgm:t>
        <a:bodyPr/>
        <a:lstStyle/>
        <a:p>
          <a:endParaRPr lang="zh-CN" altLang="en-US"/>
        </a:p>
      </dgm:t>
    </dgm:pt>
    <dgm:pt modelId="{2C8BB3BD-38EE-4F16-8F4B-D9AC99304DE4}">
      <dgm:prSet/>
      <dgm:spPr/>
      <dgm:t>
        <a:bodyPr/>
        <a:lstStyle/>
        <a:p>
          <a:pPr rtl="0"/>
          <a:r>
            <a:rPr lang="zh-CN" dirty="0" smtClean="0"/>
            <a:t>概念</a:t>
          </a:r>
          <a:endParaRPr lang="en-US" dirty="0"/>
        </a:p>
      </dgm:t>
    </dgm:pt>
    <dgm:pt modelId="{B0C82094-C123-4986-B14B-C6A81E2178B5}" type="parTrans" cxnId="{F616C4F6-2640-4D06-A81C-F8EA42F5DD7C}">
      <dgm:prSet/>
      <dgm:spPr/>
      <dgm:t>
        <a:bodyPr/>
        <a:lstStyle/>
        <a:p>
          <a:endParaRPr lang="zh-CN" altLang="en-US"/>
        </a:p>
      </dgm:t>
    </dgm:pt>
    <dgm:pt modelId="{DA8AF312-166F-4809-A04C-E50647F94350}" type="sibTrans" cxnId="{F616C4F6-2640-4D06-A81C-F8EA42F5DD7C}">
      <dgm:prSet/>
      <dgm:spPr/>
      <dgm:t>
        <a:bodyPr/>
        <a:lstStyle/>
        <a:p>
          <a:endParaRPr lang="zh-CN" altLang="en-US"/>
        </a:p>
      </dgm:t>
    </dgm:pt>
    <dgm:pt modelId="{6576DB72-2C17-4184-BF79-A31993EC5B8F}">
      <dgm:prSet/>
      <dgm:spPr/>
      <dgm:t>
        <a:bodyPr/>
        <a:lstStyle/>
        <a:p>
          <a:pPr rtl="0"/>
          <a:r>
            <a:rPr lang="zh-CN" dirty="0" smtClean="0"/>
            <a:t>真正的智慧，不因年代久远而贬损，只会随时间流逝，愈加珍贵。舒畅心灵，启迪智慧。人生如是，酒，如是。</a:t>
          </a:r>
          <a:endParaRPr lang="zh-CN" dirty="0"/>
        </a:p>
      </dgm:t>
    </dgm:pt>
    <dgm:pt modelId="{36AEEBA6-5227-488E-ADD6-C80CC73F8CB4}" type="parTrans" cxnId="{1E99F133-C573-4059-89A5-0DB7C109170D}">
      <dgm:prSet/>
      <dgm:spPr/>
      <dgm:t>
        <a:bodyPr/>
        <a:lstStyle/>
        <a:p>
          <a:endParaRPr lang="zh-CN" altLang="en-US"/>
        </a:p>
      </dgm:t>
    </dgm:pt>
    <dgm:pt modelId="{6C1DFA52-E1BE-4831-A760-0B62748FEA75}" type="sibTrans" cxnId="{1E99F133-C573-4059-89A5-0DB7C109170D}">
      <dgm:prSet/>
      <dgm:spPr/>
      <dgm:t>
        <a:bodyPr/>
        <a:lstStyle/>
        <a:p>
          <a:endParaRPr lang="zh-CN" altLang="en-US"/>
        </a:p>
      </dgm:t>
    </dgm:pt>
    <dgm:pt modelId="{00E3F501-EF93-4F7D-ADCD-6FC4485747CB}" type="pres">
      <dgm:prSet presAssocID="{55B1C2D0-49C4-46E2-900B-DF5D873604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EF6919-811F-4FA6-899D-E868D2816E52}" type="pres">
      <dgm:prSet presAssocID="{03EFFC88-CDD8-4516-9F8F-DABEA165A916}" presName="parentLin" presStyleCnt="0"/>
      <dgm:spPr/>
    </dgm:pt>
    <dgm:pt modelId="{57C97C3B-B50D-45AF-B294-6E56E55E0BF4}" type="pres">
      <dgm:prSet presAssocID="{03EFFC88-CDD8-4516-9F8F-DABEA165A91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68DB680F-17F8-4AFD-A2BD-753D77C45F35}" type="pres">
      <dgm:prSet presAssocID="{03EFFC88-CDD8-4516-9F8F-DABEA165A9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6ACE7E-3C2A-4076-9AC1-DE2CC06CC6D7}" type="pres">
      <dgm:prSet presAssocID="{03EFFC88-CDD8-4516-9F8F-DABEA165A916}" presName="negativeSpace" presStyleCnt="0"/>
      <dgm:spPr/>
    </dgm:pt>
    <dgm:pt modelId="{2F5833C6-4977-44B7-9A6A-9B9C779172E3}" type="pres">
      <dgm:prSet presAssocID="{03EFFC88-CDD8-4516-9F8F-DABEA165A91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6FC41D-4AC8-4183-8C0C-D35C21BAFD02}" type="pres">
      <dgm:prSet presAssocID="{A7D4EB41-1E8C-4245-86DB-0450BFBD9D7F}" presName="spaceBetweenRectangles" presStyleCnt="0"/>
      <dgm:spPr/>
    </dgm:pt>
    <dgm:pt modelId="{1564D8EE-A57E-4366-AF2B-F399C7335D07}" type="pres">
      <dgm:prSet presAssocID="{2C8BB3BD-38EE-4F16-8F4B-D9AC99304DE4}" presName="parentLin" presStyleCnt="0"/>
      <dgm:spPr/>
    </dgm:pt>
    <dgm:pt modelId="{BE87F10A-17E5-469D-B3B2-153D7BACD33E}" type="pres">
      <dgm:prSet presAssocID="{2C8BB3BD-38EE-4F16-8F4B-D9AC99304DE4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BEF4E5AC-201E-494A-925F-D1DCF76B649F}" type="pres">
      <dgm:prSet presAssocID="{2C8BB3BD-38EE-4F16-8F4B-D9AC99304D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BEEA1B-5266-40D2-AC7B-B0AD9C0CB7C7}" type="pres">
      <dgm:prSet presAssocID="{2C8BB3BD-38EE-4F16-8F4B-D9AC99304DE4}" presName="negativeSpace" presStyleCnt="0"/>
      <dgm:spPr/>
    </dgm:pt>
    <dgm:pt modelId="{DCB16808-634A-4D69-8008-07DE841A3597}" type="pres">
      <dgm:prSet presAssocID="{2C8BB3BD-38EE-4F16-8F4B-D9AC99304DE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CB2C131-3334-4532-8749-EC9B34A6025E}" type="presOf" srcId="{2C8BB3BD-38EE-4F16-8F4B-D9AC99304DE4}" destId="{BEF4E5AC-201E-494A-925F-D1DCF76B649F}" srcOrd="1" destOrd="0" presId="urn:microsoft.com/office/officeart/2005/8/layout/list1"/>
    <dgm:cxn modelId="{275E6C69-EE9F-40F4-A462-629FA2E1FC1C}" type="presOf" srcId="{6576DB72-2C17-4184-BF79-A31993EC5B8F}" destId="{DCB16808-634A-4D69-8008-07DE841A3597}" srcOrd="0" destOrd="0" presId="urn:microsoft.com/office/officeart/2005/8/layout/list1"/>
    <dgm:cxn modelId="{CF04121E-7E4D-4A09-AC89-630F1F1BE078}" type="presOf" srcId="{2C8BB3BD-38EE-4F16-8F4B-D9AC99304DE4}" destId="{BE87F10A-17E5-469D-B3B2-153D7BACD33E}" srcOrd="0" destOrd="0" presId="urn:microsoft.com/office/officeart/2005/8/layout/list1"/>
    <dgm:cxn modelId="{F7ABA93C-724D-4CE5-858D-8766D204C895}" type="presOf" srcId="{03EFFC88-CDD8-4516-9F8F-DABEA165A916}" destId="{68DB680F-17F8-4AFD-A2BD-753D77C45F35}" srcOrd="1" destOrd="0" presId="urn:microsoft.com/office/officeart/2005/8/layout/list1"/>
    <dgm:cxn modelId="{149F3A64-D72B-4DB8-BB20-11C126551024}" type="presOf" srcId="{55B1C2D0-49C4-46E2-900B-DF5D873604D5}" destId="{00E3F501-EF93-4F7D-ADCD-6FC4485747CB}" srcOrd="0" destOrd="0" presId="urn:microsoft.com/office/officeart/2005/8/layout/list1"/>
    <dgm:cxn modelId="{F616C4F6-2640-4D06-A81C-F8EA42F5DD7C}" srcId="{55B1C2D0-49C4-46E2-900B-DF5D873604D5}" destId="{2C8BB3BD-38EE-4F16-8F4B-D9AC99304DE4}" srcOrd="1" destOrd="0" parTransId="{B0C82094-C123-4986-B14B-C6A81E2178B5}" sibTransId="{DA8AF312-166F-4809-A04C-E50647F94350}"/>
    <dgm:cxn modelId="{1E99F133-C573-4059-89A5-0DB7C109170D}" srcId="{2C8BB3BD-38EE-4F16-8F4B-D9AC99304DE4}" destId="{6576DB72-2C17-4184-BF79-A31993EC5B8F}" srcOrd="0" destOrd="0" parTransId="{36AEEBA6-5227-488E-ADD6-C80CC73F8CB4}" sibTransId="{6C1DFA52-E1BE-4831-A760-0B62748FEA75}"/>
    <dgm:cxn modelId="{5BD9D282-D7A5-4685-A76C-9CF006D66D02}" srcId="{55B1C2D0-49C4-46E2-900B-DF5D873604D5}" destId="{03EFFC88-CDD8-4516-9F8F-DABEA165A916}" srcOrd="0" destOrd="0" parTransId="{37ADA70C-D135-406F-A047-418C408E6430}" sibTransId="{A7D4EB41-1E8C-4245-86DB-0450BFBD9D7F}"/>
    <dgm:cxn modelId="{A3DEDA77-3498-4AD1-8B5C-9B05A4BB7368}" type="presOf" srcId="{727F9F11-6019-4CF1-B75D-4AC6BA6941C6}" destId="{2F5833C6-4977-44B7-9A6A-9B9C779172E3}" srcOrd="0" destOrd="0" presId="urn:microsoft.com/office/officeart/2005/8/layout/list1"/>
    <dgm:cxn modelId="{265BD430-8A8C-41C5-A365-7BDFD752E0C6}" srcId="{03EFFC88-CDD8-4516-9F8F-DABEA165A916}" destId="{727F9F11-6019-4CF1-B75D-4AC6BA6941C6}" srcOrd="0" destOrd="0" parTransId="{44E9C4E5-F36F-4DFD-96BC-FDEE9A221B42}" sibTransId="{FB1E0F1F-D6EA-4583-BAFA-AFBE696E1D09}"/>
    <dgm:cxn modelId="{39E4AE1A-1A1F-47F8-8843-36884D502B51}" type="presOf" srcId="{03EFFC88-CDD8-4516-9F8F-DABEA165A916}" destId="{57C97C3B-B50D-45AF-B294-6E56E55E0BF4}" srcOrd="0" destOrd="0" presId="urn:microsoft.com/office/officeart/2005/8/layout/list1"/>
    <dgm:cxn modelId="{D9A5EB3B-BDF9-42A1-BF4E-6B8AFA5189C5}" type="presParOf" srcId="{00E3F501-EF93-4F7D-ADCD-6FC4485747CB}" destId="{DEEF6919-811F-4FA6-899D-E868D2816E52}" srcOrd="0" destOrd="0" presId="urn:microsoft.com/office/officeart/2005/8/layout/list1"/>
    <dgm:cxn modelId="{8EECFCA7-866F-4217-B944-C318725E5911}" type="presParOf" srcId="{DEEF6919-811F-4FA6-899D-E868D2816E52}" destId="{57C97C3B-B50D-45AF-B294-6E56E55E0BF4}" srcOrd="0" destOrd="0" presId="urn:microsoft.com/office/officeart/2005/8/layout/list1"/>
    <dgm:cxn modelId="{B933A239-A500-48CE-A5D2-45BA798F5401}" type="presParOf" srcId="{DEEF6919-811F-4FA6-899D-E868D2816E52}" destId="{68DB680F-17F8-4AFD-A2BD-753D77C45F35}" srcOrd="1" destOrd="0" presId="urn:microsoft.com/office/officeart/2005/8/layout/list1"/>
    <dgm:cxn modelId="{F4008697-0A74-4102-9828-D41135BC4388}" type="presParOf" srcId="{00E3F501-EF93-4F7D-ADCD-6FC4485747CB}" destId="{636ACE7E-3C2A-4076-9AC1-DE2CC06CC6D7}" srcOrd="1" destOrd="0" presId="urn:microsoft.com/office/officeart/2005/8/layout/list1"/>
    <dgm:cxn modelId="{D2644F57-099D-436C-8949-A8FDAF12020D}" type="presParOf" srcId="{00E3F501-EF93-4F7D-ADCD-6FC4485747CB}" destId="{2F5833C6-4977-44B7-9A6A-9B9C779172E3}" srcOrd="2" destOrd="0" presId="urn:microsoft.com/office/officeart/2005/8/layout/list1"/>
    <dgm:cxn modelId="{B8D1DB45-18EA-4903-B6F9-D2D42C60848B}" type="presParOf" srcId="{00E3F501-EF93-4F7D-ADCD-6FC4485747CB}" destId="{646FC41D-4AC8-4183-8C0C-D35C21BAFD02}" srcOrd="3" destOrd="0" presId="urn:microsoft.com/office/officeart/2005/8/layout/list1"/>
    <dgm:cxn modelId="{12E5C13D-96F1-4802-BFBD-AB2945D01627}" type="presParOf" srcId="{00E3F501-EF93-4F7D-ADCD-6FC4485747CB}" destId="{1564D8EE-A57E-4366-AF2B-F399C7335D07}" srcOrd="4" destOrd="0" presId="urn:microsoft.com/office/officeart/2005/8/layout/list1"/>
    <dgm:cxn modelId="{2A5913EA-538B-4BE8-8DDB-B67618A47235}" type="presParOf" srcId="{1564D8EE-A57E-4366-AF2B-F399C7335D07}" destId="{BE87F10A-17E5-469D-B3B2-153D7BACD33E}" srcOrd="0" destOrd="0" presId="urn:microsoft.com/office/officeart/2005/8/layout/list1"/>
    <dgm:cxn modelId="{CD238582-DE16-4F38-B761-FFD469885439}" type="presParOf" srcId="{1564D8EE-A57E-4366-AF2B-F399C7335D07}" destId="{BEF4E5AC-201E-494A-925F-D1DCF76B649F}" srcOrd="1" destOrd="0" presId="urn:microsoft.com/office/officeart/2005/8/layout/list1"/>
    <dgm:cxn modelId="{34A66EEA-A3E2-4232-AA75-8025FC842406}" type="presParOf" srcId="{00E3F501-EF93-4F7D-ADCD-6FC4485747CB}" destId="{9ABEEA1B-5266-40D2-AC7B-B0AD9C0CB7C7}" srcOrd="5" destOrd="0" presId="urn:microsoft.com/office/officeart/2005/8/layout/list1"/>
    <dgm:cxn modelId="{2BD7CBFA-F78D-4CB0-9855-7564565668D4}" type="presParOf" srcId="{00E3F501-EF93-4F7D-ADCD-6FC4485747CB}" destId="{DCB16808-634A-4D69-8008-07DE841A35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8FB257-7BC8-46B7-A6CE-B5AEF1E6ED3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E6820AB1-E6E0-4EDD-84AF-E519192A7EA1}">
      <dgm:prSet/>
      <dgm:spPr/>
      <dgm:t>
        <a:bodyPr/>
        <a:lstStyle/>
        <a:p>
          <a:pPr rtl="0"/>
          <a:r>
            <a:rPr lang="zh-CN" dirty="0" smtClean="0"/>
            <a:t>他们消费高端白酒的场合多为商务、政务和交际</a:t>
          </a:r>
          <a:endParaRPr lang="en-US" dirty="0"/>
        </a:p>
      </dgm:t>
    </dgm:pt>
    <dgm:pt modelId="{F5442C83-A631-4105-95C1-B679CB7B386D}" type="parTrans" cxnId="{9C3926E4-F457-4EAB-99F6-0AFDB20C75B2}">
      <dgm:prSet/>
      <dgm:spPr/>
      <dgm:t>
        <a:bodyPr/>
        <a:lstStyle/>
        <a:p>
          <a:endParaRPr lang="zh-CN" altLang="en-US"/>
        </a:p>
      </dgm:t>
    </dgm:pt>
    <dgm:pt modelId="{B98F24D9-2208-4425-862A-5B316715C210}" type="sibTrans" cxnId="{9C3926E4-F457-4EAB-99F6-0AFDB20C75B2}">
      <dgm:prSet/>
      <dgm:spPr/>
      <dgm:t>
        <a:bodyPr/>
        <a:lstStyle/>
        <a:p>
          <a:endParaRPr lang="zh-CN" altLang="en-US"/>
        </a:p>
      </dgm:t>
    </dgm:pt>
    <dgm:pt modelId="{6F095A05-BAAB-43F9-80C0-A3566B3CED9F}">
      <dgm:prSet/>
      <dgm:spPr/>
      <dgm:t>
        <a:bodyPr/>
        <a:lstStyle/>
        <a:p>
          <a:pPr rtl="0"/>
          <a:r>
            <a:rPr lang="zh-CN" dirty="0" smtClean="0"/>
            <a:t>消费酒水需要承载社交的职能：尊重、品味、自我表达</a:t>
          </a:r>
          <a:endParaRPr lang="en-US" dirty="0"/>
        </a:p>
      </dgm:t>
    </dgm:pt>
    <dgm:pt modelId="{E9BC7864-B493-4700-B5B6-002F59679FA2}" type="parTrans" cxnId="{1D1DBE89-B829-401E-9AB1-E1905FF01EC6}">
      <dgm:prSet/>
      <dgm:spPr/>
      <dgm:t>
        <a:bodyPr/>
        <a:lstStyle/>
        <a:p>
          <a:endParaRPr lang="zh-CN" altLang="en-US"/>
        </a:p>
      </dgm:t>
    </dgm:pt>
    <dgm:pt modelId="{7EE7CA29-F423-42A7-9ADE-8B6862E7EB2D}" type="sibTrans" cxnId="{1D1DBE89-B829-401E-9AB1-E1905FF01EC6}">
      <dgm:prSet/>
      <dgm:spPr/>
      <dgm:t>
        <a:bodyPr/>
        <a:lstStyle/>
        <a:p>
          <a:endParaRPr lang="zh-CN" altLang="en-US"/>
        </a:p>
      </dgm:t>
    </dgm:pt>
    <dgm:pt modelId="{4D55A618-A297-4F4B-A81A-709FB2DA3E8B}">
      <dgm:prSet/>
      <dgm:spPr/>
      <dgm:t>
        <a:bodyPr/>
        <a:lstStyle/>
        <a:p>
          <a:pPr rtl="0"/>
          <a:r>
            <a:rPr lang="zh-CN" dirty="0" smtClean="0"/>
            <a:t>消费能力和场所决定他们希望喝到的是最好的酒</a:t>
          </a:r>
          <a:endParaRPr lang="en-US" dirty="0"/>
        </a:p>
      </dgm:t>
    </dgm:pt>
    <dgm:pt modelId="{FAFA6BAB-1D7F-4902-AFFF-59B40CFE2667}" type="parTrans" cxnId="{7A80524F-A518-4918-AF22-8F24C69C1F24}">
      <dgm:prSet/>
      <dgm:spPr/>
      <dgm:t>
        <a:bodyPr/>
        <a:lstStyle/>
        <a:p>
          <a:endParaRPr lang="zh-CN" altLang="en-US"/>
        </a:p>
      </dgm:t>
    </dgm:pt>
    <dgm:pt modelId="{C03DBF62-60B3-42CB-9B76-4196D070DEE7}" type="sibTrans" cxnId="{7A80524F-A518-4918-AF22-8F24C69C1F24}">
      <dgm:prSet/>
      <dgm:spPr/>
      <dgm:t>
        <a:bodyPr/>
        <a:lstStyle/>
        <a:p>
          <a:endParaRPr lang="zh-CN" altLang="en-US"/>
        </a:p>
      </dgm:t>
    </dgm:pt>
    <dgm:pt modelId="{26A35B31-482D-4C27-A888-3E74B82C7663}">
      <dgm:prSet/>
      <dgm:spPr/>
      <dgm:t>
        <a:bodyPr/>
        <a:lstStyle/>
        <a:p>
          <a:pPr rtl="0"/>
          <a:r>
            <a:rPr lang="zh-CN" dirty="0" smtClean="0"/>
            <a:t>他们对传统文化喜爱、感兴趣、至少不排斥</a:t>
          </a:r>
          <a:endParaRPr lang="en-US" dirty="0"/>
        </a:p>
      </dgm:t>
    </dgm:pt>
    <dgm:pt modelId="{EB7872BF-D8F7-4379-A959-6A7540C905A1}" type="parTrans" cxnId="{57C6ADA9-4331-43BA-8CC4-3F340F902EF0}">
      <dgm:prSet/>
      <dgm:spPr/>
      <dgm:t>
        <a:bodyPr/>
        <a:lstStyle/>
        <a:p>
          <a:endParaRPr lang="zh-CN" altLang="en-US"/>
        </a:p>
      </dgm:t>
    </dgm:pt>
    <dgm:pt modelId="{3EC8D3A1-149B-4363-AC00-C93F6EC69ECD}" type="sibTrans" cxnId="{57C6ADA9-4331-43BA-8CC4-3F340F902EF0}">
      <dgm:prSet/>
      <dgm:spPr/>
      <dgm:t>
        <a:bodyPr/>
        <a:lstStyle/>
        <a:p>
          <a:endParaRPr lang="zh-CN" altLang="en-US"/>
        </a:p>
      </dgm:t>
    </dgm:pt>
    <dgm:pt modelId="{CDA16756-1D91-475E-9C21-F2DC5B55EECF}">
      <dgm:prSet/>
      <dgm:spPr/>
      <dgm:t>
        <a:bodyPr/>
        <a:lstStyle/>
        <a:p>
          <a:pPr rtl="0"/>
          <a:r>
            <a:rPr lang="zh-CN" dirty="0" smtClean="0"/>
            <a:t>多年的历练造就他们足够的判断能力</a:t>
          </a:r>
          <a:endParaRPr lang="en-US" dirty="0"/>
        </a:p>
      </dgm:t>
    </dgm:pt>
    <dgm:pt modelId="{416BBB9E-43E7-4069-A34F-10C1A5E2588F}" type="parTrans" cxnId="{C962BEE6-1995-4B21-9727-391130005580}">
      <dgm:prSet/>
      <dgm:spPr/>
      <dgm:t>
        <a:bodyPr/>
        <a:lstStyle/>
        <a:p>
          <a:endParaRPr lang="zh-CN" altLang="en-US"/>
        </a:p>
      </dgm:t>
    </dgm:pt>
    <dgm:pt modelId="{4568BBFF-4D3F-402E-A543-E519983F7B94}" type="sibTrans" cxnId="{C962BEE6-1995-4B21-9727-391130005580}">
      <dgm:prSet/>
      <dgm:spPr/>
      <dgm:t>
        <a:bodyPr/>
        <a:lstStyle/>
        <a:p>
          <a:endParaRPr lang="zh-CN" altLang="en-US"/>
        </a:p>
      </dgm:t>
    </dgm:pt>
    <dgm:pt modelId="{3AFCB06D-9F48-4C38-A493-805C40E35DF3}">
      <dgm:prSet/>
      <dgm:spPr/>
      <dgm:t>
        <a:bodyPr/>
        <a:lstStyle/>
        <a:p>
          <a:pPr rtl="0"/>
          <a:r>
            <a:rPr lang="zh-CN" dirty="0" smtClean="0"/>
            <a:t>成功的事业带给他们强大的信心</a:t>
          </a:r>
          <a:endParaRPr lang="zh-CN" dirty="0"/>
        </a:p>
      </dgm:t>
    </dgm:pt>
    <dgm:pt modelId="{26D3D80F-99C4-4DDC-A73E-C86CD9E809F0}" type="parTrans" cxnId="{76D5D0E6-3FB3-424B-AB7B-FE74D31510F5}">
      <dgm:prSet/>
      <dgm:spPr/>
      <dgm:t>
        <a:bodyPr/>
        <a:lstStyle/>
        <a:p>
          <a:endParaRPr lang="zh-CN" altLang="en-US"/>
        </a:p>
      </dgm:t>
    </dgm:pt>
    <dgm:pt modelId="{66200679-60BB-4E4E-BE4E-91C6DEAE82B0}" type="sibTrans" cxnId="{76D5D0E6-3FB3-424B-AB7B-FE74D31510F5}">
      <dgm:prSet/>
      <dgm:spPr/>
      <dgm:t>
        <a:bodyPr/>
        <a:lstStyle/>
        <a:p>
          <a:endParaRPr lang="zh-CN" altLang="en-US"/>
        </a:p>
      </dgm:t>
    </dgm:pt>
    <dgm:pt modelId="{039CAA3C-7B28-47E6-9BD4-7008E2679259}" type="pres">
      <dgm:prSet presAssocID="{9C8FB257-7BC8-46B7-A6CE-B5AEF1E6E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9086A8-332F-439C-A7A9-B93342F82161}" type="pres">
      <dgm:prSet presAssocID="{E6820AB1-E6E0-4EDD-84AF-E519192A7EA1}" presName="parentLin" presStyleCnt="0"/>
      <dgm:spPr/>
    </dgm:pt>
    <dgm:pt modelId="{09AA13F5-0A0E-45DF-88FD-311C45DC4B15}" type="pres">
      <dgm:prSet presAssocID="{E6820AB1-E6E0-4EDD-84AF-E519192A7EA1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9CA86AA8-9D4B-44E4-96C8-9574382E02E0}" type="pres">
      <dgm:prSet presAssocID="{E6820AB1-E6E0-4EDD-84AF-E519192A7E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43680-B399-4524-BEAE-BD5D8B14EE0B}" type="pres">
      <dgm:prSet presAssocID="{E6820AB1-E6E0-4EDD-84AF-E519192A7EA1}" presName="negativeSpace" presStyleCnt="0"/>
      <dgm:spPr/>
    </dgm:pt>
    <dgm:pt modelId="{8183E10A-F259-4C08-910F-4FE72B331C1C}" type="pres">
      <dgm:prSet presAssocID="{E6820AB1-E6E0-4EDD-84AF-E519192A7EA1}" presName="childText" presStyleLbl="conFgAcc1" presStyleIdx="0" presStyleCnt="6">
        <dgm:presLayoutVars>
          <dgm:bulletEnabled val="1"/>
        </dgm:presLayoutVars>
      </dgm:prSet>
      <dgm:spPr/>
    </dgm:pt>
    <dgm:pt modelId="{A3AA5A92-5A95-461A-BB0B-A493161D42FC}" type="pres">
      <dgm:prSet presAssocID="{B98F24D9-2208-4425-862A-5B316715C210}" presName="spaceBetweenRectangles" presStyleCnt="0"/>
      <dgm:spPr/>
    </dgm:pt>
    <dgm:pt modelId="{B4E78282-6441-4DBC-B5B6-AA1731B857F7}" type="pres">
      <dgm:prSet presAssocID="{6F095A05-BAAB-43F9-80C0-A3566B3CED9F}" presName="parentLin" presStyleCnt="0"/>
      <dgm:spPr/>
    </dgm:pt>
    <dgm:pt modelId="{59E04CC2-B241-402A-B8F1-7684BD866F31}" type="pres">
      <dgm:prSet presAssocID="{6F095A05-BAAB-43F9-80C0-A3566B3CED9F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F10EB971-0920-4E9D-80AB-8118829FA29D}" type="pres">
      <dgm:prSet presAssocID="{6F095A05-BAAB-43F9-80C0-A3566B3CED9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83BB1D-0635-4CDB-88BD-A437219F95A3}" type="pres">
      <dgm:prSet presAssocID="{6F095A05-BAAB-43F9-80C0-A3566B3CED9F}" presName="negativeSpace" presStyleCnt="0"/>
      <dgm:spPr/>
    </dgm:pt>
    <dgm:pt modelId="{F0D8CF05-2B27-4EBA-84FB-C3F132D8953E}" type="pres">
      <dgm:prSet presAssocID="{6F095A05-BAAB-43F9-80C0-A3566B3CED9F}" presName="childText" presStyleLbl="conFgAcc1" presStyleIdx="1" presStyleCnt="6">
        <dgm:presLayoutVars>
          <dgm:bulletEnabled val="1"/>
        </dgm:presLayoutVars>
      </dgm:prSet>
      <dgm:spPr/>
    </dgm:pt>
    <dgm:pt modelId="{ECDD43C7-947B-41DB-BD7D-998F2C8909C4}" type="pres">
      <dgm:prSet presAssocID="{7EE7CA29-F423-42A7-9ADE-8B6862E7EB2D}" presName="spaceBetweenRectangles" presStyleCnt="0"/>
      <dgm:spPr/>
    </dgm:pt>
    <dgm:pt modelId="{80069E48-523C-4AEE-9D38-C2426902CA94}" type="pres">
      <dgm:prSet presAssocID="{4D55A618-A297-4F4B-A81A-709FB2DA3E8B}" presName="parentLin" presStyleCnt="0"/>
      <dgm:spPr/>
    </dgm:pt>
    <dgm:pt modelId="{544B7C48-94F6-47FC-9954-EBA980D485A2}" type="pres">
      <dgm:prSet presAssocID="{4D55A618-A297-4F4B-A81A-709FB2DA3E8B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88D08788-7E39-4A25-B543-A7854A9B7257}" type="pres">
      <dgm:prSet presAssocID="{4D55A618-A297-4F4B-A81A-709FB2DA3E8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FD06CE-1519-4B79-A8F2-BFB15611A1BF}" type="pres">
      <dgm:prSet presAssocID="{4D55A618-A297-4F4B-A81A-709FB2DA3E8B}" presName="negativeSpace" presStyleCnt="0"/>
      <dgm:spPr/>
    </dgm:pt>
    <dgm:pt modelId="{667E25CE-DD28-4207-B351-808132EE9A13}" type="pres">
      <dgm:prSet presAssocID="{4D55A618-A297-4F4B-A81A-709FB2DA3E8B}" presName="childText" presStyleLbl="conFgAcc1" presStyleIdx="2" presStyleCnt="6">
        <dgm:presLayoutVars>
          <dgm:bulletEnabled val="1"/>
        </dgm:presLayoutVars>
      </dgm:prSet>
      <dgm:spPr/>
    </dgm:pt>
    <dgm:pt modelId="{5E825AD8-FC70-4455-8B0B-69659D4B49D0}" type="pres">
      <dgm:prSet presAssocID="{C03DBF62-60B3-42CB-9B76-4196D070DEE7}" presName="spaceBetweenRectangles" presStyleCnt="0"/>
      <dgm:spPr/>
    </dgm:pt>
    <dgm:pt modelId="{70DE85AD-4B1D-4F94-9AFC-082B48ED43A5}" type="pres">
      <dgm:prSet presAssocID="{26A35B31-482D-4C27-A888-3E74B82C7663}" presName="parentLin" presStyleCnt="0"/>
      <dgm:spPr/>
    </dgm:pt>
    <dgm:pt modelId="{F03F09E6-F60A-46F1-A83E-A810358959B7}" type="pres">
      <dgm:prSet presAssocID="{26A35B31-482D-4C27-A888-3E74B82C7663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D6E81056-A904-424F-BA73-4EFC86E334DD}" type="pres">
      <dgm:prSet presAssocID="{26A35B31-482D-4C27-A888-3E74B82C766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E226F4-F0E2-40F1-AE65-5CC0FDC1ADE2}" type="pres">
      <dgm:prSet presAssocID="{26A35B31-482D-4C27-A888-3E74B82C7663}" presName="negativeSpace" presStyleCnt="0"/>
      <dgm:spPr/>
    </dgm:pt>
    <dgm:pt modelId="{6AC7FB96-03F8-48E9-A27B-784A556C4390}" type="pres">
      <dgm:prSet presAssocID="{26A35B31-482D-4C27-A888-3E74B82C7663}" presName="childText" presStyleLbl="conFgAcc1" presStyleIdx="3" presStyleCnt="6">
        <dgm:presLayoutVars>
          <dgm:bulletEnabled val="1"/>
        </dgm:presLayoutVars>
      </dgm:prSet>
      <dgm:spPr/>
    </dgm:pt>
    <dgm:pt modelId="{CAC38FE0-A622-4ED0-8CAA-A544D5E70986}" type="pres">
      <dgm:prSet presAssocID="{3EC8D3A1-149B-4363-AC00-C93F6EC69ECD}" presName="spaceBetweenRectangles" presStyleCnt="0"/>
      <dgm:spPr/>
    </dgm:pt>
    <dgm:pt modelId="{20FD89A1-A861-4286-9E49-F9C7066508F3}" type="pres">
      <dgm:prSet presAssocID="{CDA16756-1D91-475E-9C21-F2DC5B55EECF}" presName="parentLin" presStyleCnt="0"/>
      <dgm:spPr/>
    </dgm:pt>
    <dgm:pt modelId="{CBF8EF28-47E8-495B-B41C-B39830368D2C}" type="pres">
      <dgm:prSet presAssocID="{CDA16756-1D91-475E-9C21-F2DC5B55EECF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48F1FDBF-43AC-4D9F-845F-E00C0A5B6457}" type="pres">
      <dgm:prSet presAssocID="{CDA16756-1D91-475E-9C21-F2DC5B55EE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FC8BD1-22A8-4011-A1F3-032DC36225C5}" type="pres">
      <dgm:prSet presAssocID="{CDA16756-1D91-475E-9C21-F2DC5B55EECF}" presName="negativeSpace" presStyleCnt="0"/>
      <dgm:spPr/>
    </dgm:pt>
    <dgm:pt modelId="{CB62B366-E056-4E66-A4B7-D78D56A3ED76}" type="pres">
      <dgm:prSet presAssocID="{CDA16756-1D91-475E-9C21-F2DC5B55EECF}" presName="childText" presStyleLbl="conFgAcc1" presStyleIdx="4" presStyleCnt="6">
        <dgm:presLayoutVars>
          <dgm:bulletEnabled val="1"/>
        </dgm:presLayoutVars>
      </dgm:prSet>
      <dgm:spPr/>
    </dgm:pt>
    <dgm:pt modelId="{A101913F-F583-49F7-BAFD-16626E9592FC}" type="pres">
      <dgm:prSet presAssocID="{4568BBFF-4D3F-402E-A543-E519983F7B94}" presName="spaceBetweenRectangles" presStyleCnt="0"/>
      <dgm:spPr/>
    </dgm:pt>
    <dgm:pt modelId="{6B510849-06DC-415F-B390-FA7D6BF91130}" type="pres">
      <dgm:prSet presAssocID="{3AFCB06D-9F48-4C38-A493-805C40E35DF3}" presName="parentLin" presStyleCnt="0"/>
      <dgm:spPr/>
    </dgm:pt>
    <dgm:pt modelId="{DBC102DF-1298-4B49-A515-C4F0440237D7}" type="pres">
      <dgm:prSet presAssocID="{3AFCB06D-9F48-4C38-A493-805C40E35DF3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3FD6328D-227E-4103-AFCC-BF0904CE120B}" type="pres">
      <dgm:prSet presAssocID="{3AFCB06D-9F48-4C38-A493-805C40E35DF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F57DD7-37FA-44F7-AEEB-55D3BE1AEDFB}" type="pres">
      <dgm:prSet presAssocID="{3AFCB06D-9F48-4C38-A493-805C40E35DF3}" presName="negativeSpace" presStyleCnt="0"/>
      <dgm:spPr/>
    </dgm:pt>
    <dgm:pt modelId="{B8587E09-8D2F-4EFD-8084-70284111F92D}" type="pres">
      <dgm:prSet presAssocID="{3AFCB06D-9F48-4C38-A493-805C40E35DF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D025857-1EFA-45CA-9827-11379D590CEF}" type="presOf" srcId="{E6820AB1-E6E0-4EDD-84AF-E519192A7EA1}" destId="{9CA86AA8-9D4B-44E4-96C8-9574382E02E0}" srcOrd="1" destOrd="0" presId="urn:microsoft.com/office/officeart/2005/8/layout/list1"/>
    <dgm:cxn modelId="{6F80FAE1-5C0D-4B0E-BA1E-337687E42863}" type="presOf" srcId="{CDA16756-1D91-475E-9C21-F2DC5B55EECF}" destId="{CBF8EF28-47E8-495B-B41C-B39830368D2C}" srcOrd="0" destOrd="0" presId="urn:microsoft.com/office/officeart/2005/8/layout/list1"/>
    <dgm:cxn modelId="{7ABAFF57-3E21-4986-91DA-9AD97429BDE5}" type="presOf" srcId="{26A35B31-482D-4C27-A888-3E74B82C7663}" destId="{F03F09E6-F60A-46F1-A83E-A810358959B7}" srcOrd="0" destOrd="0" presId="urn:microsoft.com/office/officeart/2005/8/layout/list1"/>
    <dgm:cxn modelId="{7A80524F-A518-4918-AF22-8F24C69C1F24}" srcId="{9C8FB257-7BC8-46B7-A6CE-B5AEF1E6ED3C}" destId="{4D55A618-A297-4F4B-A81A-709FB2DA3E8B}" srcOrd="2" destOrd="0" parTransId="{FAFA6BAB-1D7F-4902-AFFF-59B40CFE2667}" sibTransId="{C03DBF62-60B3-42CB-9B76-4196D070DEE7}"/>
    <dgm:cxn modelId="{76D5D0E6-3FB3-424B-AB7B-FE74D31510F5}" srcId="{9C8FB257-7BC8-46B7-A6CE-B5AEF1E6ED3C}" destId="{3AFCB06D-9F48-4C38-A493-805C40E35DF3}" srcOrd="5" destOrd="0" parTransId="{26D3D80F-99C4-4DDC-A73E-C86CD9E809F0}" sibTransId="{66200679-60BB-4E4E-BE4E-91C6DEAE82B0}"/>
    <dgm:cxn modelId="{57C6ADA9-4331-43BA-8CC4-3F340F902EF0}" srcId="{9C8FB257-7BC8-46B7-A6CE-B5AEF1E6ED3C}" destId="{26A35B31-482D-4C27-A888-3E74B82C7663}" srcOrd="3" destOrd="0" parTransId="{EB7872BF-D8F7-4379-A959-6A7540C905A1}" sibTransId="{3EC8D3A1-149B-4363-AC00-C93F6EC69ECD}"/>
    <dgm:cxn modelId="{1D1DBE89-B829-401E-9AB1-E1905FF01EC6}" srcId="{9C8FB257-7BC8-46B7-A6CE-B5AEF1E6ED3C}" destId="{6F095A05-BAAB-43F9-80C0-A3566B3CED9F}" srcOrd="1" destOrd="0" parTransId="{E9BC7864-B493-4700-B5B6-002F59679FA2}" sibTransId="{7EE7CA29-F423-42A7-9ADE-8B6862E7EB2D}"/>
    <dgm:cxn modelId="{3D3C2542-830A-406A-B0D1-CDAC068D7777}" type="presOf" srcId="{E6820AB1-E6E0-4EDD-84AF-E519192A7EA1}" destId="{09AA13F5-0A0E-45DF-88FD-311C45DC4B15}" srcOrd="0" destOrd="0" presId="urn:microsoft.com/office/officeart/2005/8/layout/list1"/>
    <dgm:cxn modelId="{A14AE5E2-DB74-46E3-BDFA-92CDA9B79BE6}" type="presOf" srcId="{CDA16756-1D91-475E-9C21-F2DC5B55EECF}" destId="{48F1FDBF-43AC-4D9F-845F-E00C0A5B6457}" srcOrd="1" destOrd="0" presId="urn:microsoft.com/office/officeart/2005/8/layout/list1"/>
    <dgm:cxn modelId="{99E8084F-81D4-4589-8B04-58378B144B68}" type="presOf" srcId="{6F095A05-BAAB-43F9-80C0-A3566B3CED9F}" destId="{F10EB971-0920-4E9D-80AB-8118829FA29D}" srcOrd="1" destOrd="0" presId="urn:microsoft.com/office/officeart/2005/8/layout/list1"/>
    <dgm:cxn modelId="{9C3926E4-F457-4EAB-99F6-0AFDB20C75B2}" srcId="{9C8FB257-7BC8-46B7-A6CE-B5AEF1E6ED3C}" destId="{E6820AB1-E6E0-4EDD-84AF-E519192A7EA1}" srcOrd="0" destOrd="0" parTransId="{F5442C83-A631-4105-95C1-B679CB7B386D}" sibTransId="{B98F24D9-2208-4425-862A-5B316715C210}"/>
    <dgm:cxn modelId="{2653974C-D1AF-4B9E-9EBF-A55A549ED7D6}" type="presOf" srcId="{4D55A618-A297-4F4B-A81A-709FB2DA3E8B}" destId="{544B7C48-94F6-47FC-9954-EBA980D485A2}" srcOrd="0" destOrd="0" presId="urn:microsoft.com/office/officeart/2005/8/layout/list1"/>
    <dgm:cxn modelId="{A0E3D94C-A2AF-4705-AC81-D2872C7D63A1}" type="presOf" srcId="{4D55A618-A297-4F4B-A81A-709FB2DA3E8B}" destId="{88D08788-7E39-4A25-B543-A7854A9B7257}" srcOrd="1" destOrd="0" presId="urn:microsoft.com/office/officeart/2005/8/layout/list1"/>
    <dgm:cxn modelId="{E5F87271-F006-45E1-8A4A-6A61EE036224}" type="presOf" srcId="{26A35B31-482D-4C27-A888-3E74B82C7663}" destId="{D6E81056-A904-424F-BA73-4EFC86E334DD}" srcOrd="1" destOrd="0" presId="urn:microsoft.com/office/officeart/2005/8/layout/list1"/>
    <dgm:cxn modelId="{1929E1E2-EAD4-40E3-98F4-2854A5C596FF}" type="presOf" srcId="{6F095A05-BAAB-43F9-80C0-A3566B3CED9F}" destId="{59E04CC2-B241-402A-B8F1-7684BD866F31}" srcOrd="0" destOrd="0" presId="urn:microsoft.com/office/officeart/2005/8/layout/list1"/>
    <dgm:cxn modelId="{30272DA5-CB37-4AE1-877C-02D97D83B3F1}" type="presOf" srcId="{9C8FB257-7BC8-46B7-A6CE-B5AEF1E6ED3C}" destId="{039CAA3C-7B28-47E6-9BD4-7008E2679259}" srcOrd="0" destOrd="0" presId="urn:microsoft.com/office/officeart/2005/8/layout/list1"/>
    <dgm:cxn modelId="{59472635-A505-40BF-8C00-56F84BE88A58}" type="presOf" srcId="{3AFCB06D-9F48-4C38-A493-805C40E35DF3}" destId="{3FD6328D-227E-4103-AFCC-BF0904CE120B}" srcOrd="1" destOrd="0" presId="urn:microsoft.com/office/officeart/2005/8/layout/list1"/>
    <dgm:cxn modelId="{C962BEE6-1995-4B21-9727-391130005580}" srcId="{9C8FB257-7BC8-46B7-A6CE-B5AEF1E6ED3C}" destId="{CDA16756-1D91-475E-9C21-F2DC5B55EECF}" srcOrd="4" destOrd="0" parTransId="{416BBB9E-43E7-4069-A34F-10C1A5E2588F}" sibTransId="{4568BBFF-4D3F-402E-A543-E519983F7B94}"/>
    <dgm:cxn modelId="{E6E2388B-EDD9-45EA-AAA0-6C81D6E52E0B}" type="presOf" srcId="{3AFCB06D-9F48-4C38-A493-805C40E35DF3}" destId="{DBC102DF-1298-4B49-A515-C4F0440237D7}" srcOrd="0" destOrd="0" presId="urn:microsoft.com/office/officeart/2005/8/layout/list1"/>
    <dgm:cxn modelId="{4883E15C-C060-4504-A24B-2E641AD061AD}" type="presParOf" srcId="{039CAA3C-7B28-47E6-9BD4-7008E2679259}" destId="{449086A8-332F-439C-A7A9-B93342F82161}" srcOrd="0" destOrd="0" presId="urn:microsoft.com/office/officeart/2005/8/layout/list1"/>
    <dgm:cxn modelId="{8383A984-5258-41A0-833F-FA3B93F432BC}" type="presParOf" srcId="{449086A8-332F-439C-A7A9-B93342F82161}" destId="{09AA13F5-0A0E-45DF-88FD-311C45DC4B15}" srcOrd="0" destOrd="0" presId="urn:microsoft.com/office/officeart/2005/8/layout/list1"/>
    <dgm:cxn modelId="{101E1D68-BEAD-4906-BDDD-A6E523796E0C}" type="presParOf" srcId="{449086A8-332F-439C-A7A9-B93342F82161}" destId="{9CA86AA8-9D4B-44E4-96C8-9574382E02E0}" srcOrd="1" destOrd="0" presId="urn:microsoft.com/office/officeart/2005/8/layout/list1"/>
    <dgm:cxn modelId="{050A5A09-CB74-4185-96FC-D5C9A76D21EF}" type="presParOf" srcId="{039CAA3C-7B28-47E6-9BD4-7008E2679259}" destId="{92A43680-B399-4524-BEAE-BD5D8B14EE0B}" srcOrd="1" destOrd="0" presId="urn:microsoft.com/office/officeart/2005/8/layout/list1"/>
    <dgm:cxn modelId="{0485B0CA-86B9-4B05-BBB5-35F1A6ED1F41}" type="presParOf" srcId="{039CAA3C-7B28-47E6-9BD4-7008E2679259}" destId="{8183E10A-F259-4C08-910F-4FE72B331C1C}" srcOrd="2" destOrd="0" presId="urn:microsoft.com/office/officeart/2005/8/layout/list1"/>
    <dgm:cxn modelId="{699AE567-067F-4041-9001-100A0E45E7C3}" type="presParOf" srcId="{039CAA3C-7B28-47E6-9BD4-7008E2679259}" destId="{A3AA5A92-5A95-461A-BB0B-A493161D42FC}" srcOrd="3" destOrd="0" presId="urn:microsoft.com/office/officeart/2005/8/layout/list1"/>
    <dgm:cxn modelId="{015D65CE-8C77-4DF9-B40D-1A9B3A295DFC}" type="presParOf" srcId="{039CAA3C-7B28-47E6-9BD4-7008E2679259}" destId="{B4E78282-6441-4DBC-B5B6-AA1731B857F7}" srcOrd="4" destOrd="0" presId="urn:microsoft.com/office/officeart/2005/8/layout/list1"/>
    <dgm:cxn modelId="{2A6F19B9-1D63-4B10-922B-83174CB1D6C4}" type="presParOf" srcId="{B4E78282-6441-4DBC-B5B6-AA1731B857F7}" destId="{59E04CC2-B241-402A-B8F1-7684BD866F31}" srcOrd="0" destOrd="0" presId="urn:microsoft.com/office/officeart/2005/8/layout/list1"/>
    <dgm:cxn modelId="{C9ACA031-62AD-479C-9643-785069A986EE}" type="presParOf" srcId="{B4E78282-6441-4DBC-B5B6-AA1731B857F7}" destId="{F10EB971-0920-4E9D-80AB-8118829FA29D}" srcOrd="1" destOrd="0" presId="urn:microsoft.com/office/officeart/2005/8/layout/list1"/>
    <dgm:cxn modelId="{6732A0CD-4D8F-49C6-A9DE-DBB791868B97}" type="presParOf" srcId="{039CAA3C-7B28-47E6-9BD4-7008E2679259}" destId="{7B83BB1D-0635-4CDB-88BD-A437219F95A3}" srcOrd="5" destOrd="0" presId="urn:microsoft.com/office/officeart/2005/8/layout/list1"/>
    <dgm:cxn modelId="{CFFEDA5F-82AB-4910-89B4-B1EBB41A3F6C}" type="presParOf" srcId="{039CAA3C-7B28-47E6-9BD4-7008E2679259}" destId="{F0D8CF05-2B27-4EBA-84FB-C3F132D8953E}" srcOrd="6" destOrd="0" presId="urn:microsoft.com/office/officeart/2005/8/layout/list1"/>
    <dgm:cxn modelId="{8A6E3AC1-EFD1-487D-8B3E-4AC29A1FDF1B}" type="presParOf" srcId="{039CAA3C-7B28-47E6-9BD4-7008E2679259}" destId="{ECDD43C7-947B-41DB-BD7D-998F2C8909C4}" srcOrd="7" destOrd="0" presId="urn:microsoft.com/office/officeart/2005/8/layout/list1"/>
    <dgm:cxn modelId="{C9E1D005-814A-44C5-A4FC-3BE5CE9CF3C9}" type="presParOf" srcId="{039CAA3C-7B28-47E6-9BD4-7008E2679259}" destId="{80069E48-523C-4AEE-9D38-C2426902CA94}" srcOrd="8" destOrd="0" presId="urn:microsoft.com/office/officeart/2005/8/layout/list1"/>
    <dgm:cxn modelId="{90AFBBAB-E5DD-48A8-8CF7-51AD61B0FACF}" type="presParOf" srcId="{80069E48-523C-4AEE-9D38-C2426902CA94}" destId="{544B7C48-94F6-47FC-9954-EBA980D485A2}" srcOrd="0" destOrd="0" presId="urn:microsoft.com/office/officeart/2005/8/layout/list1"/>
    <dgm:cxn modelId="{44B58322-D1FB-4987-9F1E-F71AD139EBE9}" type="presParOf" srcId="{80069E48-523C-4AEE-9D38-C2426902CA94}" destId="{88D08788-7E39-4A25-B543-A7854A9B7257}" srcOrd="1" destOrd="0" presId="urn:microsoft.com/office/officeart/2005/8/layout/list1"/>
    <dgm:cxn modelId="{7EF8D4C7-178A-45E9-AD9F-9B673E2CA1A2}" type="presParOf" srcId="{039CAA3C-7B28-47E6-9BD4-7008E2679259}" destId="{30FD06CE-1519-4B79-A8F2-BFB15611A1BF}" srcOrd="9" destOrd="0" presId="urn:microsoft.com/office/officeart/2005/8/layout/list1"/>
    <dgm:cxn modelId="{8384E764-533C-4875-A7E8-C2D7B8953350}" type="presParOf" srcId="{039CAA3C-7B28-47E6-9BD4-7008E2679259}" destId="{667E25CE-DD28-4207-B351-808132EE9A13}" srcOrd="10" destOrd="0" presId="urn:microsoft.com/office/officeart/2005/8/layout/list1"/>
    <dgm:cxn modelId="{792262BC-298A-421C-BEA3-A70998AB2120}" type="presParOf" srcId="{039CAA3C-7B28-47E6-9BD4-7008E2679259}" destId="{5E825AD8-FC70-4455-8B0B-69659D4B49D0}" srcOrd="11" destOrd="0" presId="urn:microsoft.com/office/officeart/2005/8/layout/list1"/>
    <dgm:cxn modelId="{79BE335D-C921-4519-AA4F-22138E073508}" type="presParOf" srcId="{039CAA3C-7B28-47E6-9BD4-7008E2679259}" destId="{70DE85AD-4B1D-4F94-9AFC-082B48ED43A5}" srcOrd="12" destOrd="0" presId="urn:microsoft.com/office/officeart/2005/8/layout/list1"/>
    <dgm:cxn modelId="{A125A174-12C7-4107-AABF-A24915EFB1D7}" type="presParOf" srcId="{70DE85AD-4B1D-4F94-9AFC-082B48ED43A5}" destId="{F03F09E6-F60A-46F1-A83E-A810358959B7}" srcOrd="0" destOrd="0" presId="urn:microsoft.com/office/officeart/2005/8/layout/list1"/>
    <dgm:cxn modelId="{6D6B473C-A9DC-44DC-A6F2-D325701F1CE1}" type="presParOf" srcId="{70DE85AD-4B1D-4F94-9AFC-082B48ED43A5}" destId="{D6E81056-A904-424F-BA73-4EFC86E334DD}" srcOrd="1" destOrd="0" presId="urn:microsoft.com/office/officeart/2005/8/layout/list1"/>
    <dgm:cxn modelId="{B6D3918A-6A6F-4DAA-BA9F-623A35AF6065}" type="presParOf" srcId="{039CAA3C-7B28-47E6-9BD4-7008E2679259}" destId="{E8E226F4-F0E2-40F1-AE65-5CC0FDC1ADE2}" srcOrd="13" destOrd="0" presId="urn:microsoft.com/office/officeart/2005/8/layout/list1"/>
    <dgm:cxn modelId="{EF48C2A0-DF73-4B0A-8BF2-DE3FD5B38160}" type="presParOf" srcId="{039CAA3C-7B28-47E6-9BD4-7008E2679259}" destId="{6AC7FB96-03F8-48E9-A27B-784A556C4390}" srcOrd="14" destOrd="0" presId="urn:microsoft.com/office/officeart/2005/8/layout/list1"/>
    <dgm:cxn modelId="{09D6AA92-CA1C-48D5-91BA-0C61C08BC39D}" type="presParOf" srcId="{039CAA3C-7B28-47E6-9BD4-7008E2679259}" destId="{CAC38FE0-A622-4ED0-8CAA-A544D5E70986}" srcOrd="15" destOrd="0" presId="urn:microsoft.com/office/officeart/2005/8/layout/list1"/>
    <dgm:cxn modelId="{2904D511-E6AD-4F60-94BD-1363EBF17F4A}" type="presParOf" srcId="{039CAA3C-7B28-47E6-9BD4-7008E2679259}" destId="{20FD89A1-A861-4286-9E49-F9C7066508F3}" srcOrd="16" destOrd="0" presId="urn:microsoft.com/office/officeart/2005/8/layout/list1"/>
    <dgm:cxn modelId="{34067CE6-90F3-4CA9-A452-9C85FEB193FC}" type="presParOf" srcId="{20FD89A1-A861-4286-9E49-F9C7066508F3}" destId="{CBF8EF28-47E8-495B-B41C-B39830368D2C}" srcOrd="0" destOrd="0" presId="urn:microsoft.com/office/officeart/2005/8/layout/list1"/>
    <dgm:cxn modelId="{CB1EAE3B-6E68-469B-9885-FB2F60713780}" type="presParOf" srcId="{20FD89A1-A861-4286-9E49-F9C7066508F3}" destId="{48F1FDBF-43AC-4D9F-845F-E00C0A5B6457}" srcOrd="1" destOrd="0" presId="urn:microsoft.com/office/officeart/2005/8/layout/list1"/>
    <dgm:cxn modelId="{1C5F14C7-0FFB-4FBA-8B78-DA509DB84D89}" type="presParOf" srcId="{039CAA3C-7B28-47E6-9BD4-7008E2679259}" destId="{35FC8BD1-22A8-4011-A1F3-032DC36225C5}" srcOrd="17" destOrd="0" presId="urn:microsoft.com/office/officeart/2005/8/layout/list1"/>
    <dgm:cxn modelId="{39ABFEA6-45CE-493D-B17F-DB23FE78F496}" type="presParOf" srcId="{039CAA3C-7B28-47E6-9BD4-7008E2679259}" destId="{CB62B366-E056-4E66-A4B7-D78D56A3ED76}" srcOrd="18" destOrd="0" presId="urn:microsoft.com/office/officeart/2005/8/layout/list1"/>
    <dgm:cxn modelId="{FC2A1A0E-B7B0-495D-A0E3-7DE1A14500AF}" type="presParOf" srcId="{039CAA3C-7B28-47E6-9BD4-7008E2679259}" destId="{A101913F-F583-49F7-BAFD-16626E9592FC}" srcOrd="19" destOrd="0" presId="urn:microsoft.com/office/officeart/2005/8/layout/list1"/>
    <dgm:cxn modelId="{F28847B2-FDF6-4BA8-BAE4-AA45D63D8434}" type="presParOf" srcId="{039CAA3C-7B28-47E6-9BD4-7008E2679259}" destId="{6B510849-06DC-415F-B390-FA7D6BF91130}" srcOrd="20" destOrd="0" presId="urn:microsoft.com/office/officeart/2005/8/layout/list1"/>
    <dgm:cxn modelId="{5B813187-C565-468A-9095-6DEF563BFFC9}" type="presParOf" srcId="{6B510849-06DC-415F-B390-FA7D6BF91130}" destId="{DBC102DF-1298-4B49-A515-C4F0440237D7}" srcOrd="0" destOrd="0" presId="urn:microsoft.com/office/officeart/2005/8/layout/list1"/>
    <dgm:cxn modelId="{1E96D3D5-017B-46F9-8362-50CC8737AA2E}" type="presParOf" srcId="{6B510849-06DC-415F-B390-FA7D6BF91130}" destId="{3FD6328D-227E-4103-AFCC-BF0904CE120B}" srcOrd="1" destOrd="0" presId="urn:microsoft.com/office/officeart/2005/8/layout/list1"/>
    <dgm:cxn modelId="{577D7D11-FF09-4E1C-BD06-48BF4BD858DF}" type="presParOf" srcId="{039CAA3C-7B28-47E6-9BD4-7008E2679259}" destId="{75F57DD7-37FA-44F7-AEEB-55D3BE1AEDFB}" srcOrd="21" destOrd="0" presId="urn:microsoft.com/office/officeart/2005/8/layout/list1"/>
    <dgm:cxn modelId="{38E936D3-360D-47D4-A9FB-5447B01D5D28}" type="presParOf" srcId="{039CAA3C-7B28-47E6-9BD4-7008E2679259}" destId="{B8587E09-8D2F-4EFD-8084-70284111F92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006BF3-95E5-4689-8442-B9515C6D6F06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BFAC7E77-030B-4376-9521-AAAD1019766B}">
      <dgm:prSet/>
      <dgm:spPr/>
      <dgm:t>
        <a:bodyPr/>
        <a:lstStyle/>
        <a:p>
          <a:pPr rtl="0"/>
          <a:r>
            <a:rPr lang="zh-CN" dirty="0" smtClean="0"/>
            <a:t>方式</a:t>
          </a:r>
          <a:endParaRPr lang="en-US" dirty="0"/>
        </a:p>
      </dgm:t>
    </dgm:pt>
    <dgm:pt modelId="{694A2369-33F1-4CCF-AB25-58465D2DA4EA}" type="parTrans" cxnId="{112B5156-B5B2-41AA-9338-650F00088B34}">
      <dgm:prSet/>
      <dgm:spPr/>
      <dgm:t>
        <a:bodyPr/>
        <a:lstStyle/>
        <a:p>
          <a:endParaRPr lang="zh-CN" altLang="en-US"/>
        </a:p>
      </dgm:t>
    </dgm:pt>
    <dgm:pt modelId="{C1E464BE-A506-406D-BCC1-3580064A8F1D}" type="sibTrans" cxnId="{112B5156-B5B2-41AA-9338-650F00088B34}">
      <dgm:prSet/>
      <dgm:spPr/>
      <dgm:t>
        <a:bodyPr/>
        <a:lstStyle/>
        <a:p>
          <a:endParaRPr lang="zh-CN" altLang="en-US"/>
        </a:p>
      </dgm:t>
    </dgm:pt>
    <dgm:pt modelId="{325D9975-8520-4E1A-B95B-86ADFB96676B}">
      <dgm:prSet/>
      <dgm:spPr/>
      <dgm:t>
        <a:bodyPr/>
        <a:lstStyle/>
        <a:p>
          <a:pPr rtl="0"/>
          <a:r>
            <a:rPr lang="zh-CN" dirty="0" smtClean="0"/>
            <a:t>他们中许多对传统文化有兴趣，也有部分感悟。但是过于晦涩沉重的常规传统文化表述与他们的生活方式不协调。</a:t>
          </a:r>
          <a:endParaRPr lang="en-US" dirty="0"/>
        </a:p>
      </dgm:t>
    </dgm:pt>
    <dgm:pt modelId="{F904AA02-DBEF-4FF9-8777-2D92090A1EC8}" type="parTrans" cxnId="{395BC186-251D-4D64-BD35-924EA0A6FE64}">
      <dgm:prSet/>
      <dgm:spPr/>
      <dgm:t>
        <a:bodyPr/>
        <a:lstStyle/>
        <a:p>
          <a:endParaRPr lang="zh-CN" altLang="en-US"/>
        </a:p>
      </dgm:t>
    </dgm:pt>
    <dgm:pt modelId="{150D1080-9E21-4704-A10D-2B7CDCF339EF}" type="sibTrans" cxnId="{395BC186-251D-4D64-BD35-924EA0A6FE64}">
      <dgm:prSet/>
      <dgm:spPr/>
      <dgm:t>
        <a:bodyPr/>
        <a:lstStyle/>
        <a:p>
          <a:endParaRPr lang="zh-CN" altLang="en-US"/>
        </a:p>
      </dgm:t>
    </dgm:pt>
    <dgm:pt modelId="{A8629E95-C286-4867-89E5-B81CF1DE6BBB}">
      <dgm:prSet/>
      <dgm:spPr/>
      <dgm:t>
        <a:bodyPr/>
        <a:lstStyle/>
        <a:p>
          <a:pPr rtl="0"/>
          <a:r>
            <a:rPr lang="zh-CN" dirty="0" smtClean="0"/>
            <a:t>他们对自己的判断力有信心，所以排斥说教式推销。</a:t>
          </a:r>
          <a:endParaRPr lang="en-US" dirty="0"/>
        </a:p>
      </dgm:t>
    </dgm:pt>
    <dgm:pt modelId="{6B26A669-DEF1-42A2-856D-8233E5EFC0D4}" type="parTrans" cxnId="{816DB280-1BE5-44B1-9DBC-96AFD84A2A33}">
      <dgm:prSet/>
      <dgm:spPr/>
      <dgm:t>
        <a:bodyPr/>
        <a:lstStyle/>
        <a:p>
          <a:endParaRPr lang="zh-CN" altLang="en-US"/>
        </a:p>
      </dgm:t>
    </dgm:pt>
    <dgm:pt modelId="{229D9F10-20F0-4812-AED5-6C2575BE314F}" type="sibTrans" cxnId="{816DB280-1BE5-44B1-9DBC-96AFD84A2A33}">
      <dgm:prSet/>
      <dgm:spPr/>
      <dgm:t>
        <a:bodyPr/>
        <a:lstStyle/>
        <a:p>
          <a:endParaRPr lang="zh-CN" altLang="en-US"/>
        </a:p>
      </dgm:t>
    </dgm:pt>
    <dgm:pt modelId="{83B60B41-4317-4AA5-909B-4C8963BFEF95}">
      <dgm:prSet/>
      <dgm:spPr/>
      <dgm:t>
        <a:bodyPr/>
        <a:lstStyle/>
        <a:p>
          <a:pPr rtl="0"/>
          <a:r>
            <a:rPr lang="zh-CN" dirty="0" smtClean="0"/>
            <a:t>他们有足够的理解力，能够识别真正有深度的表现。</a:t>
          </a:r>
          <a:endParaRPr lang="en-US" dirty="0"/>
        </a:p>
      </dgm:t>
    </dgm:pt>
    <dgm:pt modelId="{5825AD37-A5D8-4E0F-92DE-54199626B078}" type="parTrans" cxnId="{882AF732-8389-48BE-B65F-204891149A73}">
      <dgm:prSet/>
      <dgm:spPr/>
      <dgm:t>
        <a:bodyPr/>
        <a:lstStyle/>
        <a:p>
          <a:endParaRPr lang="zh-CN" altLang="en-US"/>
        </a:p>
      </dgm:t>
    </dgm:pt>
    <dgm:pt modelId="{82B5F0C5-CF0E-4F36-B559-EEB9A75F75BA}" type="sibTrans" cxnId="{882AF732-8389-48BE-B65F-204891149A73}">
      <dgm:prSet/>
      <dgm:spPr/>
      <dgm:t>
        <a:bodyPr/>
        <a:lstStyle/>
        <a:p>
          <a:endParaRPr lang="zh-CN" altLang="en-US"/>
        </a:p>
      </dgm:t>
    </dgm:pt>
    <dgm:pt modelId="{35BFEAD5-CFA4-4B4F-A0BE-F020C87B7AE9}">
      <dgm:prSet/>
      <dgm:spPr/>
      <dgm:t>
        <a:bodyPr/>
        <a:lstStyle/>
        <a:p>
          <a:pPr rtl="0"/>
          <a:r>
            <a:rPr lang="zh-CN" dirty="0" smtClean="0"/>
            <a:t>事业成功者必有其智慧，真正有价值的内容才能引起他们的共鸣。</a:t>
          </a:r>
          <a:endParaRPr lang="en-US" dirty="0"/>
        </a:p>
      </dgm:t>
    </dgm:pt>
    <dgm:pt modelId="{68BE9705-7160-49E9-8434-8454F823FA82}" type="parTrans" cxnId="{B1F00FEF-C35B-4C6D-829C-BEB8E6F9AD97}">
      <dgm:prSet/>
      <dgm:spPr/>
      <dgm:t>
        <a:bodyPr/>
        <a:lstStyle/>
        <a:p>
          <a:endParaRPr lang="zh-CN" altLang="en-US"/>
        </a:p>
      </dgm:t>
    </dgm:pt>
    <dgm:pt modelId="{4DCC2841-A4FC-4A9D-9570-2C083DCFD080}" type="sibTrans" cxnId="{B1F00FEF-C35B-4C6D-829C-BEB8E6F9AD97}">
      <dgm:prSet/>
      <dgm:spPr/>
      <dgm:t>
        <a:bodyPr/>
        <a:lstStyle/>
        <a:p>
          <a:endParaRPr lang="zh-CN" altLang="en-US"/>
        </a:p>
      </dgm:t>
    </dgm:pt>
    <dgm:pt modelId="{AAC84521-5F64-4C37-B411-3BE1355C3049}">
      <dgm:prSet/>
      <dgm:spPr/>
      <dgm:t>
        <a:bodyPr/>
        <a:lstStyle/>
        <a:p>
          <a:pPr rtl="0"/>
          <a:r>
            <a:rPr lang="zh-CN" dirty="0" smtClean="0"/>
            <a:t>渠道</a:t>
          </a:r>
          <a:endParaRPr lang="en-US" dirty="0"/>
        </a:p>
      </dgm:t>
    </dgm:pt>
    <dgm:pt modelId="{74335A8A-FEDA-499E-B0D6-246F302BC2B3}" type="parTrans" cxnId="{ACC8A257-FAE1-400A-BDB0-347DCCAA7995}">
      <dgm:prSet/>
      <dgm:spPr/>
      <dgm:t>
        <a:bodyPr/>
        <a:lstStyle/>
        <a:p>
          <a:endParaRPr lang="zh-CN" altLang="en-US"/>
        </a:p>
      </dgm:t>
    </dgm:pt>
    <dgm:pt modelId="{F3D5EDEB-C4BF-4697-9A17-C94444839115}" type="sibTrans" cxnId="{ACC8A257-FAE1-400A-BDB0-347DCCAA7995}">
      <dgm:prSet/>
      <dgm:spPr/>
      <dgm:t>
        <a:bodyPr/>
        <a:lstStyle/>
        <a:p>
          <a:endParaRPr lang="zh-CN" altLang="en-US"/>
        </a:p>
      </dgm:t>
    </dgm:pt>
    <dgm:pt modelId="{081819F9-B618-4F9E-A7CC-FC7CECF05727}">
      <dgm:prSet/>
      <dgm:spPr/>
      <dgm:t>
        <a:bodyPr/>
        <a:lstStyle/>
        <a:p>
          <a:pPr rtl="0"/>
          <a:r>
            <a:rPr lang="zh-CN" dirty="0" smtClean="0"/>
            <a:t>电视对他们的影响比常人要小，他们希望选择的媒体多是能够自我选择而非被动接收信息的类型。他们会收看央视新闻、有关的行业信息、成熟的财经或严肃的访谈节目。</a:t>
          </a:r>
          <a:endParaRPr lang="en-US" dirty="0"/>
        </a:p>
      </dgm:t>
    </dgm:pt>
    <dgm:pt modelId="{97C9FA1E-73EF-4307-B74E-75360A5121F2}" type="parTrans" cxnId="{D85DE419-E2C9-49D1-B26A-EA42A62B3A01}">
      <dgm:prSet/>
      <dgm:spPr/>
      <dgm:t>
        <a:bodyPr/>
        <a:lstStyle/>
        <a:p>
          <a:endParaRPr lang="zh-CN" altLang="en-US"/>
        </a:p>
      </dgm:t>
    </dgm:pt>
    <dgm:pt modelId="{06FEDF07-4CE5-43BC-831F-A86D934E9C99}" type="sibTrans" cxnId="{D85DE419-E2C9-49D1-B26A-EA42A62B3A01}">
      <dgm:prSet/>
      <dgm:spPr/>
      <dgm:t>
        <a:bodyPr/>
        <a:lstStyle/>
        <a:p>
          <a:endParaRPr lang="zh-CN" altLang="en-US"/>
        </a:p>
      </dgm:t>
    </dgm:pt>
    <dgm:pt modelId="{B8484AD4-6AF2-4490-8816-D7651205C641}">
      <dgm:prSet/>
      <dgm:spPr/>
      <dgm:t>
        <a:bodyPr/>
        <a:lstStyle/>
        <a:p>
          <a:pPr rtl="0"/>
          <a:r>
            <a:rPr lang="zh-CN" dirty="0" smtClean="0"/>
            <a:t>杂志越来越成为他们阅读的选择，相比报纸过于庞杂的内容，在他们的层面，</a:t>
          </a:r>
          <a:r>
            <a:rPr lang="zh-CN" altLang="en-US" dirty="0" smtClean="0"/>
            <a:t>喜欢</a:t>
          </a:r>
          <a:r>
            <a:rPr lang="zh-CN" dirty="0" smtClean="0"/>
            <a:t>有深度的精品杂志如</a:t>
          </a:r>
          <a:r>
            <a:rPr lang="en-US" dirty="0" smtClean="0"/>
            <a:t>《</a:t>
          </a:r>
          <a:r>
            <a:rPr lang="zh-CN" dirty="0" smtClean="0"/>
            <a:t>三联生活周刊</a:t>
          </a:r>
          <a:r>
            <a:rPr lang="en-US" dirty="0" smtClean="0"/>
            <a:t>》《</a:t>
          </a:r>
          <a:r>
            <a:rPr lang="zh-CN" dirty="0" smtClean="0"/>
            <a:t>周末画报</a:t>
          </a:r>
          <a:r>
            <a:rPr lang="en-US" dirty="0" smtClean="0"/>
            <a:t>》《</a:t>
          </a:r>
          <a:r>
            <a:rPr lang="zh-CN" dirty="0" smtClean="0"/>
            <a:t>福布斯</a:t>
          </a:r>
          <a:r>
            <a:rPr lang="en-US" dirty="0" smtClean="0"/>
            <a:t>》《</a:t>
          </a:r>
          <a:r>
            <a:rPr lang="zh-CN" dirty="0" smtClean="0"/>
            <a:t>财经周刊</a:t>
          </a:r>
          <a:r>
            <a:rPr lang="en-US" dirty="0" smtClean="0"/>
            <a:t>》《</a:t>
          </a:r>
          <a:r>
            <a:rPr lang="zh-CN" dirty="0" smtClean="0"/>
            <a:t>国家地理频道</a:t>
          </a:r>
          <a:r>
            <a:rPr lang="en-US" dirty="0" smtClean="0"/>
            <a:t>》</a:t>
          </a:r>
          <a:r>
            <a:rPr lang="zh-CN" dirty="0" smtClean="0"/>
            <a:t>等。</a:t>
          </a:r>
          <a:endParaRPr lang="en-US" dirty="0"/>
        </a:p>
      </dgm:t>
    </dgm:pt>
    <dgm:pt modelId="{4F18915E-6AC4-4FB9-B560-31034106CBD9}" type="parTrans" cxnId="{469751E8-58D9-468F-B046-DB83D45FD501}">
      <dgm:prSet/>
      <dgm:spPr/>
      <dgm:t>
        <a:bodyPr/>
        <a:lstStyle/>
        <a:p>
          <a:endParaRPr lang="zh-CN" altLang="en-US"/>
        </a:p>
      </dgm:t>
    </dgm:pt>
    <dgm:pt modelId="{78D2A9C4-2F98-47FA-8F6D-F828F7367C86}" type="sibTrans" cxnId="{469751E8-58D9-468F-B046-DB83D45FD501}">
      <dgm:prSet/>
      <dgm:spPr/>
      <dgm:t>
        <a:bodyPr/>
        <a:lstStyle/>
        <a:p>
          <a:endParaRPr lang="zh-CN" altLang="en-US"/>
        </a:p>
      </dgm:t>
    </dgm:pt>
    <dgm:pt modelId="{9962FF2D-31EB-437F-8A95-E94030EF6A63}">
      <dgm:prSet/>
      <dgm:spPr/>
      <dgm:t>
        <a:bodyPr/>
        <a:lstStyle/>
        <a:p>
          <a:pPr rtl="0"/>
          <a:r>
            <a:rPr lang="zh-CN" dirty="0" smtClean="0"/>
            <a:t>他们出行大多有专门车辆或者自驾车，出入的场所包括公司和各种高档场合。私人的时间相对要少的多。也正因为如此，他们更关注私人空间的私密性和自主性。</a:t>
          </a:r>
          <a:endParaRPr lang="en-US" dirty="0"/>
        </a:p>
      </dgm:t>
    </dgm:pt>
    <dgm:pt modelId="{1E9A1F6B-80B3-4713-BCF2-53FBCD457916}" type="parTrans" cxnId="{92BFC257-C1AC-439F-B1E1-EFEE2080BB88}">
      <dgm:prSet/>
      <dgm:spPr/>
      <dgm:t>
        <a:bodyPr/>
        <a:lstStyle/>
        <a:p>
          <a:endParaRPr lang="zh-CN" altLang="en-US"/>
        </a:p>
      </dgm:t>
    </dgm:pt>
    <dgm:pt modelId="{78C9BFD3-A4D6-48C3-999B-DFF79F5C41E7}" type="sibTrans" cxnId="{92BFC257-C1AC-439F-B1E1-EFEE2080BB88}">
      <dgm:prSet/>
      <dgm:spPr/>
      <dgm:t>
        <a:bodyPr/>
        <a:lstStyle/>
        <a:p>
          <a:endParaRPr lang="zh-CN" altLang="en-US"/>
        </a:p>
      </dgm:t>
    </dgm:pt>
    <dgm:pt modelId="{966E9131-06B4-4678-A6CC-4035C7076853}">
      <dgm:prSet/>
      <dgm:spPr/>
      <dgm:t>
        <a:bodyPr/>
        <a:lstStyle/>
        <a:p>
          <a:pPr rtl="0"/>
          <a:r>
            <a:rPr lang="zh-CN" dirty="0" smtClean="0"/>
            <a:t>书店、剧院、博物馆等文化场所已经成为他们常去或计划要去的地方。文化消费比重日益增加。</a:t>
          </a:r>
          <a:endParaRPr lang="zh-CN" dirty="0"/>
        </a:p>
      </dgm:t>
    </dgm:pt>
    <dgm:pt modelId="{BD23D009-6734-4FB2-A261-B478B033FF76}" type="parTrans" cxnId="{E321A59A-FF53-41A8-8262-DDFC8118C20D}">
      <dgm:prSet/>
      <dgm:spPr/>
      <dgm:t>
        <a:bodyPr/>
        <a:lstStyle/>
        <a:p>
          <a:endParaRPr lang="zh-CN" altLang="en-US"/>
        </a:p>
      </dgm:t>
    </dgm:pt>
    <dgm:pt modelId="{7F9E2B16-B27C-401B-BC73-05AF4E17C35F}" type="sibTrans" cxnId="{E321A59A-FF53-41A8-8262-DDFC8118C20D}">
      <dgm:prSet/>
      <dgm:spPr/>
      <dgm:t>
        <a:bodyPr/>
        <a:lstStyle/>
        <a:p>
          <a:endParaRPr lang="zh-CN" altLang="en-US"/>
        </a:p>
      </dgm:t>
    </dgm:pt>
    <dgm:pt modelId="{BF2E2310-A5DB-4250-8741-FBAE2C1AAD08}" type="pres">
      <dgm:prSet presAssocID="{2A006BF3-95E5-4689-8442-B9515C6D6F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7BE896D-CA74-4FCB-8FA7-EE09548439DE}" type="pres">
      <dgm:prSet presAssocID="{BFAC7E77-030B-4376-9521-AAAD1019766B}" presName="parentLin" presStyleCnt="0"/>
      <dgm:spPr/>
    </dgm:pt>
    <dgm:pt modelId="{0FD48630-9F05-4D08-925B-6236615A9A1D}" type="pres">
      <dgm:prSet presAssocID="{BFAC7E77-030B-4376-9521-AAAD1019766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CF2C5446-A21B-4E7F-BEA4-6E951A3B680F}" type="pres">
      <dgm:prSet presAssocID="{BFAC7E77-030B-4376-9521-AAAD101976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EA26D3-405C-465C-9D56-03F1E194E4DD}" type="pres">
      <dgm:prSet presAssocID="{BFAC7E77-030B-4376-9521-AAAD1019766B}" presName="negativeSpace" presStyleCnt="0"/>
      <dgm:spPr/>
    </dgm:pt>
    <dgm:pt modelId="{62CFA405-E94E-432E-AC42-A80CC5652B42}" type="pres">
      <dgm:prSet presAssocID="{BFAC7E77-030B-4376-9521-AAAD1019766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ECA294-237F-4C9B-AD82-E65FFAE23914}" type="pres">
      <dgm:prSet presAssocID="{C1E464BE-A506-406D-BCC1-3580064A8F1D}" presName="spaceBetweenRectangles" presStyleCnt="0"/>
      <dgm:spPr/>
    </dgm:pt>
    <dgm:pt modelId="{A3540793-8D4F-4F3A-97D6-F3D5630FA3FD}" type="pres">
      <dgm:prSet presAssocID="{AAC84521-5F64-4C37-B411-3BE1355C3049}" presName="parentLin" presStyleCnt="0"/>
      <dgm:spPr/>
    </dgm:pt>
    <dgm:pt modelId="{8E1AF35D-3BEC-486B-B0B1-2AD3F5BA496B}" type="pres">
      <dgm:prSet presAssocID="{AAC84521-5F64-4C37-B411-3BE1355C3049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CDC228EF-58E4-40AA-BEA2-B3E1804E17A7}" type="pres">
      <dgm:prSet presAssocID="{AAC84521-5F64-4C37-B411-3BE1355C30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81F87D-2EA6-4203-9C28-3F29AB173BE6}" type="pres">
      <dgm:prSet presAssocID="{AAC84521-5F64-4C37-B411-3BE1355C3049}" presName="negativeSpace" presStyleCnt="0"/>
      <dgm:spPr/>
    </dgm:pt>
    <dgm:pt modelId="{87625812-E1A7-4793-A3A9-E3E6F2D7B5C7}" type="pres">
      <dgm:prSet presAssocID="{AAC84521-5F64-4C37-B411-3BE1355C304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0EC9F51-87AE-491C-9DDC-6BC4838472C4}" type="presOf" srcId="{BFAC7E77-030B-4376-9521-AAAD1019766B}" destId="{0FD48630-9F05-4D08-925B-6236615A9A1D}" srcOrd="0" destOrd="0" presId="urn:microsoft.com/office/officeart/2005/8/layout/list1"/>
    <dgm:cxn modelId="{469751E8-58D9-468F-B046-DB83D45FD501}" srcId="{AAC84521-5F64-4C37-B411-3BE1355C3049}" destId="{B8484AD4-6AF2-4490-8816-D7651205C641}" srcOrd="1" destOrd="0" parTransId="{4F18915E-6AC4-4FB9-B560-31034106CBD9}" sibTransId="{78D2A9C4-2F98-47FA-8F6D-F828F7367C86}"/>
    <dgm:cxn modelId="{E321A59A-FF53-41A8-8262-DDFC8118C20D}" srcId="{AAC84521-5F64-4C37-B411-3BE1355C3049}" destId="{966E9131-06B4-4678-A6CC-4035C7076853}" srcOrd="3" destOrd="0" parTransId="{BD23D009-6734-4FB2-A261-B478B033FF76}" sibTransId="{7F9E2B16-B27C-401B-BC73-05AF4E17C35F}"/>
    <dgm:cxn modelId="{9A4D2531-04BD-451A-9198-F2F83606A4E9}" type="presOf" srcId="{9962FF2D-31EB-437F-8A95-E94030EF6A63}" destId="{87625812-E1A7-4793-A3A9-E3E6F2D7B5C7}" srcOrd="0" destOrd="2" presId="urn:microsoft.com/office/officeart/2005/8/layout/list1"/>
    <dgm:cxn modelId="{4C22158D-CF60-4A02-B275-7B62699F9409}" type="presOf" srcId="{35BFEAD5-CFA4-4B4F-A0BE-F020C87B7AE9}" destId="{62CFA405-E94E-432E-AC42-A80CC5652B42}" srcOrd="0" destOrd="3" presId="urn:microsoft.com/office/officeart/2005/8/layout/list1"/>
    <dgm:cxn modelId="{E8DBB62F-3A06-4A58-8170-D3DCDF7EF4F0}" type="presOf" srcId="{B8484AD4-6AF2-4490-8816-D7651205C641}" destId="{87625812-E1A7-4793-A3A9-E3E6F2D7B5C7}" srcOrd="0" destOrd="1" presId="urn:microsoft.com/office/officeart/2005/8/layout/list1"/>
    <dgm:cxn modelId="{8433B7EB-756B-444D-B4E5-52F7EC7C1F5B}" type="presOf" srcId="{BFAC7E77-030B-4376-9521-AAAD1019766B}" destId="{CF2C5446-A21B-4E7F-BEA4-6E951A3B680F}" srcOrd="1" destOrd="0" presId="urn:microsoft.com/office/officeart/2005/8/layout/list1"/>
    <dgm:cxn modelId="{F60840AA-54E0-4A37-93D5-B278B212E8AC}" type="presOf" srcId="{AAC84521-5F64-4C37-B411-3BE1355C3049}" destId="{8E1AF35D-3BEC-486B-B0B1-2AD3F5BA496B}" srcOrd="0" destOrd="0" presId="urn:microsoft.com/office/officeart/2005/8/layout/list1"/>
    <dgm:cxn modelId="{E61C8787-A7DE-4A3B-8678-56C2CB39BD25}" type="presOf" srcId="{A8629E95-C286-4867-89E5-B81CF1DE6BBB}" destId="{62CFA405-E94E-432E-AC42-A80CC5652B42}" srcOrd="0" destOrd="1" presId="urn:microsoft.com/office/officeart/2005/8/layout/list1"/>
    <dgm:cxn modelId="{92BFC257-C1AC-439F-B1E1-EFEE2080BB88}" srcId="{AAC84521-5F64-4C37-B411-3BE1355C3049}" destId="{9962FF2D-31EB-437F-8A95-E94030EF6A63}" srcOrd="2" destOrd="0" parTransId="{1E9A1F6B-80B3-4713-BCF2-53FBCD457916}" sibTransId="{78C9BFD3-A4D6-48C3-999B-DFF79F5C41E7}"/>
    <dgm:cxn modelId="{76883C24-1B08-46F6-B602-8871C6E6E17A}" type="presOf" srcId="{966E9131-06B4-4678-A6CC-4035C7076853}" destId="{87625812-E1A7-4793-A3A9-E3E6F2D7B5C7}" srcOrd="0" destOrd="3" presId="urn:microsoft.com/office/officeart/2005/8/layout/list1"/>
    <dgm:cxn modelId="{D85DE419-E2C9-49D1-B26A-EA42A62B3A01}" srcId="{AAC84521-5F64-4C37-B411-3BE1355C3049}" destId="{081819F9-B618-4F9E-A7CC-FC7CECF05727}" srcOrd="0" destOrd="0" parTransId="{97C9FA1E-73EF-4307-B74E-75360A5121F2}" sibTransId="{06FEDF07-4CE5-43BC-831F-A86D934E9C99}"/>
    <dgm:cxn modelId="{112B5156-B5B2-41AA-9338-650F00088B34}" srcId="{2A006BF3-95E5-4689-8442-B9515C6D6F06}" destId="{BFAC7E77-030B-4376-9521-AAAD1019766B}" srcOrd="0" destOrd="0" parTransId="{694A2369-33F1-4CCF-AB25-58465D2DA4EA}" sibTransId="{C1E464BE-A506-406D-BCC1-3580064A8F1D}"/>
    <dgm:cxn modelId="{395BC186-251D-4D64-BD35-924EA0A6FE64}" srcId="{BFAC7E77-030B-4376-9521-AAAD1019766B}" destId="{325D9975-8520-4E1A-B95B-86ADFB96676B}" srcOrd="0" destOrd="0" parTransId="{F904AA02-DBEF-4FF9-8777-2D92090A1EC8}" sibTransId="{150D1080-9E21-4704-A10D-2B7CDCF339EF}"/>
    <dgm:cxn modelId="{ACC8A257-FAE1-400A-BDB0-347DCCAA7995}" srcId="{2A006BF3-95E5-4689-8442-B9515C6D6F06}" destId="{AAC84521-5F64-4C37-B411-3BE1355C3049}" srcOrd="1" destOrd="0" parTransId="{74335A8A-FEDA-499E-B0D6-246F302BC2B3}" sibTransId="{F3D5EDEB-C4BF-4697-9A17-C94444839115}"/>
    <dgm:cxn modelId="{5883BF08-782E-4EF6-A277-132B0DFE3DBD}" type="presOf" srcId="{2A006BF3-95E5-4689-8442-B9515C6D6F06}" destId="{BF2E2310-A5DB-4250-8741-FBAE2C1AAD08}" srcOrd="0" destOrd="0" presId="urn:microsoft.com/office/officeart/2005/8/layout/list1"/>
    <dgm:cxn modelId="{61C610A3-584E-4DED-BDBB-3CB4B324D496}" type="presOf" srcId="{325D9975-8520-4E1A-B95B-86ADFB96676B}" destId="{62CFA405-E94E-432E-AC42-A80CC5652B42}" srcOrd="0" destOrd="0" presId="urn:microsoft.com/office/officeart/2005/8/layout/list1"/>
    <dgm:cxn modelId="{816DB280-1BE5-44B1-9DBC-96AFD84A2A33}" srcId="{BFAC7E77-030B-4376-9521-AAAD1019766B}" destId="{A8629E95-C286-4867-89E5-B81CF1DE6BBB}" srcOrd="1" destOrd="0" parTransId="{6B26A669-DEF1-42A2-856D-8233E5EFC0D4}" sibTransId="{229D9F10-20F0-4812-AED5-6C2575BE314F}"/>
    <dgm:cxn modelId="{10B148AD-2045-4669-8933-716592C33CCC}" type="presOf" srcId="{83B60B41-4317-4AA5-909B-4C8963BFEF95}" destId="{62CFA405-E94E-432E-AC42-A80CC5652B42}" srcOrd="0" destOrd="2" presId="urn:microsoft.com/office/officeart/2005/8/layout/list1"/>
    <dgm:cxn modelId="{553A7210-F1AE-4E80-89C8-F2A6FA48F6FA}" type="presOf" srcId="{081819F9-B618-4F9E-A7CC-FC7CECF05727}" destId="{87625812-E1A7-4793-A3A9-E3E6F2D7B5C7}" srcOrd="0" destOrd="0" presId="urn:microsoft.com/office/officeart/2005/8/layout/list1"/>
    <dgm:cxn modelId="{216FB71C-3619-4ABE-86C9-B652F828F843}" type="presOf" srcId="{AAC84521-5F64-4C37-B411-3BE1355C3049}" destId="{CDC228EF-58E4-40AA-BEA2-B3E1804E17A7}" srcOrd="1" destOrd="0" presId="urn:microsoft.com/office/officeart/2005/8/layout/list1"/>
    <dgm:cxn modelId="{B1F00FEF-C35B-4C6D-829C-BEB8E6F9AD97}" srcId="{BFAC7E77-030B-4376-9521-AAAD1019766B}" destId="{35BFEAD5-CFA4-4B4F-A0BE-F020C87B7AE9}" srcOrd="3" destOrd="0" parTransId="{68BE9705-7160-49E9-8434-8454F823FA82}" sibTransId="{4DCC2841-A4FC-4A9D-9570-2C083DCFD080}"/>
    <dgm:cxn modelId="{882AF732-8389-48BE-B65F-204891149A73}" srcId="{BFAC7E77-030B-4376-9521-AAAD1019766B}" destId="{83B60B41-4317-4AA5-909B-4C8963BFEF95}" srcOrd="2" destOrd="0" parTransId="{5825AD37-A5D8-4E0F-92DE-54199626B078}" sibTransId="{82B5F0C5-CF0E-4F36-B559-EEB9A75F75BA}"/>
    <dgm:cxn modelId="{3BC5BED4-2571-4B7A-936B-891FD97C3143}" type="presParOf" srcId="{BF2E2310-A5DB-4250-8741-FBAE2C1AAD08}" destId="{27BE896D-CA74-4FCB-8FA7-EE09548439DE}" srcOrd="0" destOrd="0" presId="urn:microsoft.com/office/officeart/2005/8/layout/list1"/>
    <dgm:cxn modelId="{E098A162-C57F-44D0-AD9E-913710BEAFCD}" type="presParOf" srcId="{27BE896D-CA74-4FCB-8FA7-EE09548439DE}" destId="{0FD48630-9F05-4D08-925B-6236615A9A1D}" srcOrd="0" destOrd="0" presId="urn:microsoft.com/office/officeart/2005/8/layout/list1"/>
    <dgm:cxn modelId="{E557F72F-7C91-46A9-9029-80A00083FE8B}" type="presParOf" srcId="{27BE896D-CA74-4FCB-8FA7-EE09548439DE}" destId="{CF2C5446-A21B-4E7F-BEA4-6E951A3B680F}" srcOrd="1" destOrd="0" presId="urn:microsoft.com/office/officeart/2005/8/layout/list1"/>
    <dgm:cxn modelId="{C461DF25-B758-499A-8443-819136181675}" type="presParOf" srcId="{BF2E2310-A5DB-4250-8741-FBAE2C1AAD08}" destId="{8BEA26D3-405C-465C-9D56-03F1E194E4DD}" srcOrd="1" destOrd="0" presId="urn:microsoft.com/office/officeart/2005/8/layout/list1"/>
    <dgm:cxn modelId="{1D5E3699-3D6A-4CD4-8A61-E61446F4CC7A}" type="presParOf" srcId="{BF2E2310-A5DB-4250-8741-FBAE2C1AAD08}" destId="{62CFA405-E94E-432E-AC42-A80CC5652B42}" srcOrd="2" destOrd="0" presId="urn:microsoft.com/office/officeart/2005/8/layout/list1"/>
    <dgm:cxn modelId="{5DCA81D5-DB68-4B17-82E3-70FE77B7D226}" type="presParOf" srcId="{BF2E2310-A5DB-4250-8741-FBAE2C1AAD08}" destId="{1BECA294-237F-4C9B-AD82-E65FFAE23914}" srcOrd="3" destOrd="0" presId="urn:microsoft.com/office/officeart/2005/8/layout/list1"/>
    <dgm:cxn modelId="{A4AE5BFD-F395-40F9-84EF-1E206D4F0EAB}" type="presParOf" srcId="{BF2E2310-A5DB-4250-8741-FBAE2C1AAD08}" destId="{A3540793-8D4F-4F3A-97D6-F3D5630FA3FD}" srcOrd="4" destOrd="0" presId="urn:microsoft.com/office/officeart/2005/8/layout/list1"/>
    <dgm:cxn modelId="{0875B015-C19C-4B4B-A711-A4F8B0E620F9}" type="presParOf" srcId="{A3540793-8D4F-4F3A-97D6-F3D5630FA3FD}" destId="{8E1AF35D-3BEC-486B-B0B1-2AD3F5BA496B}" srcOrd="0" destOrd="0" presId="urn:microsoft.com/office/officeart/2005/8/layout/list1"/>
    <dgm:cxn modelId="{68F0E142-EE08-455F-A900-0E0AE384311C}" type="presParOf" srcId="{A3540793-8D4F-4F3A-97D6-F3D5630FA3FD}" destId="{CDC228EF-58E4-40AA-BEA2-B3E1804E17A7}" srcOrd="1" destOrd="0" presId="urn:microsoft.com/office/officeart/2005/8/layout/list1"/>
    <dgm:cxn modelId="{7DAA5FE0-23C0-49CC-B59A-204A54BFB78A}" type="presParOf" srcId="{BF2E2310-A5DB-4250-8741-FBAE2C1AAD08}" destId="{BA81F87D-2EA6-4203-9C28-3F29AB173BE6}" srcOrd="5" destOrd="0" presId="urn:microsoft.com/office/officeart/2005/8/layout/list1"/>
    <dgm:cxn modelId="{AAE6153D-760D-4371-90AD-DAC470C4CD93}" type="presParOf" srcId="{BF2E2310-A5DB-4250-8741-FBAE2C1AAD08}" destId="{87625812-E1A7-4793-A3A9-E3E6F2D7B5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E34CE8D-F060-4A6E-9384-9D74183141A0}" type="doc">
      <dgm:prSet loTypeId="urn:microsoft.com/office/officeart/2005/8/layout/chart3" loCatId="relationship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zh-CN" altLang="en-US"/>
        </a:p>
      </dgm:t>
    </dgm:pt>
    <dgm:pt modelId="{73483C9A-6333-4241-A15A-402F8C9DD65A}">
      <dgm:prSet/>
      <dgm:spPr/>
      <dgm:t>
        <a:bodyPr/>
        <a:lstStyle/>
        <a:p>
          <a:pPr rtl="0"/>
          <a:r>
            <a:rPr lang="zh-CN" dirty="0" smtClean="0"/>
            <a:t>整合营销的核心并不在于传播的广度和强度</a:t>
          </a:r>
          <a:endParaRPr lang="en-US" dirty="0"/>
        </a:p>
      </dgm:t>
    </dgm:pt>
    <dgm:pt modelId="{9CF98A13-D3FD-4A57-9C08-EE6B0EBF1318}" type="parTrans" cxnId="{C8622E61-8341-40D0-996D-AC2CBE0CFDAC}">
      <dgm:prSet/>
      <dgm:spPr/>
      <dgm:t>
        <a:bodyPr/>
        <a:lstStyle/>
        <a:p>
          <a:endParaRPr lang="zh-CN" altLang="en-US"/>
        </a:p>
      </dgm:t>
    </dgm:pt>
    <dgm:pt modelId="{D9A5E640-CB67-4174-98BE-83E1E62D7D58}" type="sibTrans" cxnId="{C8622E61-8341-40D0-996D-AC2CBE0CFDAC}">
      <dgm:prSet/>
      <dgm:spPr/>
      <dgm:t>
        <a:bodyPr/>
        <a:lstStyle/>
        <a:p>
          <a:endParaRPr lang="zh-CN" altLang="en-US"/>
        </a:p>
      </dgm:t>
    </dgm:pt>
    <dgm:pt modelId="{DFD9A9CF-4469-44F8-B881-F5B497807AE6}">
      <dgm:prSet/>
      <dgm:spPr/>
      <dgm:t>
        <a:bodyPr/>
        <a:lstStyle/>
        <a:p>
          <a:pPr rtl="0"/>
          <a:r>
            <a:rPr lang="zh-CN" dirty="0" smtClean="0"/>
            <a:t>真正的整合营销传播，呈现出的是以核心价值的准确表达为轴，基于消费者洞察的各种传播渠道整合运转。</a:t>
          </a:r>
          <a:endParaRPr lang="en-US" dirty="0"/>
        </a:p>
      </dgm:t>
    </dgm:pt>
    <dgm:pt modelId="{9717954B-0109-4639-AB14-9D388E6F2D62}" type="parTrans" cxnId="{D542A613-7F79-4529-B258-46B86F39556B}">
      <dgm:prSet/>
      <dgm:spPr/>
      <dgm:t>
        <a:bodyPr/>
        <a:lstStyle/>
        <a:p>
          <a:endParaRPr lang="zh-CN" altLang="en-US"/>
        </a:p>
      </dgm:t>
    </dgm:pt>
    <dgm:pt modelId="{2AB625BA-9E52-4E3E-A36D-ED8081AA31D1}" type="sibTrans" cxnId="{D542A613-7F79-4529-B258-46B86F39556B}">
      <dgm:prSet/>
      <dgm:spPr/>
      <dgm:t>
        <a:bodyPr/>
        <a:lstStyle/>
        <a:p>
          <a:endParaRPr lang="zh-CN" altLang="en-US"/>
        </a:p>
      </dgm:t>
    </dgm:pt>
    <dgm:pt modelId="{DE6B6C6B-DED1-4F8B-97B5-7E5BBD0B71E7}">
      <dgm:prSet/>
      <dgm:spPr/>
      <dgm:t>
        <a:bodyPr/>
        <a:lstStyle/>
        <a:p>
          <a:pPr rtl="0"/>
          <a:r>
            <a:rPr lang="zh-CN" dirty="0" smtClean="0"/>
            <a:t>主题统一，表现各有区别，针对消费者的需求全面满足。使整体效率最大化。</a:t>
          </a:r>
          <a:endParaRPr lang="zh-CN" dirty="0"/>
        </a:p>
      </dgm:t>
    </dgm:pt>
    <dgm:pt modelId="{0D92F1FB-0ADD-42DE-92A2-E0527A5E420A}" type="parTrans" cxnId="{141C1226-7ED1-4BCB-9345-DC35DF014055}">
      <dgm:prSet/>
      <dgm:spPr/>
      <dgm:t>
        <a:bodyPr/>
        <a:lstStyle/>
        <a:p>
          <a:endParaRPr lang="zh-CN" altLang="en-US"/>
        </a:p>
      </dgm:t>
    </dgm:pt>
    <dgm:pt modelId="{AD5B1696-F7DD-4436-BC61-97FEF626F93C}" type="sibTrans" cxnId="{141C1226-7ED1-4BCB-9345-DC35DF014055}">
      <dgm:prSet/>
      <dgm:spPr/>
      <dgm:t>
        <a:bodyPr/>
        <a:lstStyle/>
        <a:p>
          <a:endParaRPr lang="zh-CN" altLang="en-US"/>
        </a:p>
      </dgm:t>
    </dgm:pt>
    <dgm:pt modelId="{9C610616-D252-4BDA-BBCE-6EFE8C8B8EE5}" type="pres">
      <dgm:prSet presAssocID="{CE34CE8D-F060-4A6E-9384-9D74183141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1F6C9-C5B5-4F10-94AF-DFBE09B8E1C3}" type="pres">
      <dgm:prSet presAssocID="{CE34CE8D-F060-4A6E-9384-9D74183141A0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D3BF7B1C-7900-46B1-9AE7-DBEA80E0C994}" type="pres">
      <dgm:prSet presAssocID="{CE34CE8D-F060-4A6E-9384-9D74183141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050E12-0E6B-4426-93C9-BFE92D442BF4}" type="pres">
      <dgm:prSet presAssocID="{CE34CE8D-F060-4A6E-9384-9D74183141A0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E2530C09-A87B-4ED2-869F-FEE83CF1A6E5}" type="pres">
      <dgm:prSet presAssocID="{CE34CE8D-F060-4A6E-9384-9D74183141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7C2E66-B067-438B-8BF1-76DF119EBBCA}" type="pres">
      <dgm:prSet presAssocID="{CE34CE8D-F060-4A6E-9384-9D74183141A0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D1F9AF85-A356-440A-AC02-A8638D5E816A}" type="pres">
      <dgm:prSet presAssocID="{CE34CE8D-F060-4A6E-9384-9D74183141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A3C329-98F4-4D37-9AFF-9581DD467144}" type="presOf" srcId="{DE6B6C6B-DED1-4F8B-97B5-7E5BBD0B71E7}" destId="{1B7C2E66-B067-438B-8BF1-76DF119EBBCA}" srcOrd="0" destOrd="0" presId="urn:microsoft.com/office/officeart/2005/8/layout/chart3"/>
    <dgm:cxn modelId="{D542A613-7F79-4529-B258-46B86F39556B}" srcId="{CE34CE8D-F060-4A6E-9384-9D74183141A0}" destId="{DFD9A9CF-4469-44F8-B881-F5B497807AE6}" srcOrd="1" destOrd="0" parTransId="{9717954B-0109-4639-AB14-9D388E6F2D62}" sibTransId="{2AB625BA-9E52-4E3E-A36D-ED8081AA31D1}"/>
    <dgm:cxn modelId="{C8622E61-8341-40D0-996D-AC2CBE0CFDAC}" srcId="{CE34CE8D-F060-4A6E-9384-9D74183141A0}" destId="{73483C9A-6333-4241-A15A-402F8C9DD65A}" srcOrd="0" destOrd="0" parTransId="{9CF98A13-D3FD-4A57-9C08-EE6B0EBF1318}" sibTransId="{D9A5E640-CB67-4174-98BE-83E1E62D7D58}"/>
    <dgm:cxn modelId="{194F6209-7E8A-48DA-BE9B-7410E10A7B77}" type="presOf" srcId="{DFD9A9CF-4469-44F8-B881-F5B497807AE6}" destId="{E2530C09-A87B-4ED2-869F-FEE83CF1A6E5}" srcOrd="1" destOrd="0" presId="urn:microsoft.com/office/officeart/2005/8/layout/chart3"/>
    <dgm:cxn modelId="{141C1226-7ED1-4BCB-9345-DC35DF014055}" srcId="{CE34CE8D-F060-4A6E-9384-9D74183141A0}" destId="{DE6B6C6B-DED1-4F8B-97B5-7E5BBD0B71E7}" srcOrd="2" destOrd="0" parTransId="{0D92F1FB-0ADD-42DE-92A2-E0527A5E420A}" sibTransId="{AD5B1696-F7DD-4436-BC61-97FEF626F93C}"/>
    <dgm:cxn modelId="{CDFB95EA-2D84-48F5-8742-A66B8BEF7DEA}" type="presOf" srcId="{73483C9A-6333-4241-A15A-402F8C9DD65A}" destId="{A181F6C9-C5B5-4F10-94AF-DFBE09B8E1C3}" srcOrd="0" destOrd="0" presId="urn:microsoft.com/office/officeart/2005/8/layout/chart3"/>
    <dgm:cxn modelId="{7022BDBA-D59A-4D2A-A1A4-22A70E6D110C}" type="presOf" srcId="{DFD9A9CF-4469-44F8-B881-F5B497807AE6}" destId="{49050E12-0E6B-4426-93C9-BFE92D442BF4}" srcOrd="0" destOrd="0" presId="urn:microsoft.com/office/officeart/2005/8/layout/chart3"/>
    <dgm:cxn modelId="{C515A9FE-D3D4-4D2A-9523-A3F549B7389A}" type="presOf" srcId="{CE34CE8D-F060-4A6E-9384-9D74183141A0}" destId="{9C610616-D252-4BDA-BBCE-6EFE8C8B8EE5}" srcOrd="0" destOrd="0" presId="urn:microsoft.com/office/officeart/2005/8/layout/chart3"/>
    <dgm:cxn modelId="{334DA493-3814-4DA9-A18A-7644BAB4BAD2}" type="presOf" srcId="{DE6B6C6B-DED1-4F8B-97B5-7E5BBD0B71E7}" destId="{D1F9AF85-A356-440A-AC02-A8638D5E816A}" srcOrd="1" destOrd="0" presId="urn:microsoft.com/office/officeart/2005/8/layout/chart3"/>
    <dgm:cxn modelId="{C93245A9-D10D-4B50-AFD4-2DAB9432D28D}" type="presOf" srcId="{73483C9A-6333-4241-A15A-402F8C9DD65A}" destId="{D3BF7B1C-7900-46B1-9AE7-DBEA80E0C994}" srcOrd="1" destOrd="0" presId="urn:microsoft.com/office/officeart/2005/8/layout/chart3"/>
    <dgm:cxn modelId="{F51926B4-CF8B-472D-A3F6-E7BDBC0B112C}" type="presParOf" srcId="{9C610616-D252-4BDA-BBCE-6EFE8C8B8EE5}" destId="{A181F6C9-C5B5-4F10-94AF-DFBE09B8E1C3}" srcOrd="0" destOrd="0" presId="urn:microsoft.com/office/officeart/2005/8/layout/chart3"/>
    <dgm:cxn modelId="{36FD7D59-3795-46F1-A79A-6FB09C4CDEA5}" type="presParOf" srcId="{9C610616-D252-4BDA-BBCE-6EFE8C8B8EE5}" destId="{D3BF7B1C-7900-46B1-9AE7-DBEA80E0C994}" srcOrd="1" destOrd="0" presId="urn:microsoft.com/office/officeart/2005/8/layout/chart3"/>
    <dgm:cxn modelId="{F65A3F73-0CA6-4448-A99A-6B15A812E51E}" type="presParOf" srcId="{9C610616-D252-4BDA-BBCE-6EFE8C8B8EE5}" destId="{49050E12-0E6B-4426-93C9-BFE92D442BF4}" srcOrd="2" destOrd="0" presId="urn:microsoft.com/office/officeart/2005/8/layout/chart3"/>
    <dgm:cxn modelId="{D29197FB-839D-4C63-8FA7-4677B911CA39}" type="presParOf" srcId="{9C610616-D252-4BDA-BBCE-6EFE8C8B8EE5}" destId="{E2530C09-A87B-4ED2-869F-FEE83CF1A6E5}" srcOrd="3" destOrd="0" presId="urn:microsoft.com/office/officeart/2005/8/layout/chart3"/>
    <dgm:cxn modelId="{4A967FDF-AAE1-49BC-8BED-B19C63DF5CE6}" type="presParOf" srcId="{9C610616-D252-4BDA-BBCE-6EFE8C8B8EE5}" destId="{1B7C2E66-B067-438B-8BF1-76DF119EBBCA}" srcOrd="4" destOrd="0" presId="urn:microsoft.com/office/officeart/2005/8/layout/chart3"/>
    <dgm:cxn modelId="{F2BCC2B8-00D6-4F2F-ACE2-6A76DDC2F432}" type="presParOf" srcId="{9C610616-D252-4BDA-BBCE-6EFE8C8B8EE5}" destId="{D1F9AF85-A356-440A-AC02-A8638D5E816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DA9C5BF-F0B6-4A61-9F77-7E16ABAC2653}" type="doc">
      <dgm:prSet loTypeId="urn:microsoft.com/office/officeart/2005/8/layout/gear1" loCatId="relationship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3238298E-124E-43BA-9523-F44BF4F404A5}">
      <dgm:prSet/>
      <dgm:spPr/>
      <dgm:t>
        <a:bodyPr/>
        <a:lstStyle/>
        <a:p>
          <a:pPr rtl="0"/>
          <a:r>
            <a:rPr lang="zh-CN" dirty="0" smtClean="0"/>
            <a:t>大众媒介</a:t>
          </a:r>
          <a:endParaRPr lang="en-US" dirty="0"/>
        </a:p>
      </dgm:t>
    </dgm:pt>
    <dgm:pt modelId="{8CB3BB1E-82E6-459B-BD22-712035824553}" type="parTrans" cxnId="{73CC7F86-EA37-4F0E-BEEA-5991782323AC}">
      <dgm:prSet/>
      <dgm:spPr/>
      <dgm:t>
        <a:bodyPr/>
        <a:lstStyle/>
        <a:p>
          <a:endParaRPr lang="zh-CN" altLang="en-US"/>
        </a:p>
      </dgm:t>
    </dgm:pt>
    <dgm:pt modelId="{BAC3D02A-3B2F-4BD4-9D89-22C0E886E7BF}" type="sibTrans" cxnId="{73CC7F86-EA37-4F0E-BEEA-5991782323AC}">
      <dgm:prSet/>
      <dgm:spPr/>
      <dgm:t>
        <a:bodyPr/>
        <a:lstStyle/>
        <a:p>
          <a:endParaRPr lang="zh-CN" altLang="en-US"/>
        </a:p>
      </dgm:t>
    </dgm:pt>
    <dgm:pt modelId="{8A645FCC-A792-4946-9466-69BBCA78AD7B}">
      <dgm:prSet/>
      <dgm:spPr/>
      <dgm:t>
        <a:bodyPr/>
        <a:lstStyle/>
        <a:p>
          <a:pPr rtl="0"/>
          <a:r>
            <a:rPr lang="zh-CN" dirty="0" smtClean="0"/>
            <a:t>电视</a:t>
          </a:r>
          <a:endParaRPr lang="en-US" dirty="0"/>
        </a:p>
      </dgm:t>
    </dgm:pt>
    <dgm:pt modelId="{64825D74-31F7-4CA0-9D56-63B7C1C40EF6}" type="parTrans" cxnId="{F5838B77-B047-433A-9B5D-7162D10FBAC5}">
      <dgm:prSet/>
      <dgm:spPr/>
      <dgm:t>
        <a:bodyPr/>
        <a:lstStyle/>
        <a:p>
          <a:endParaRPr lang="zh-CN" altLang="en-US"/>
        </a:p>
      </dgm:t>
    </dgm:pt>
    <dgm:pt modelId="{161C972B-6DC0-4570-805C-2CB677BEBE49}" type="sibTrans" cxnId="{F5838B77-B047-433A-9B5D-7162D10FBAC5}">
      <dgm:prSet/>
      <dgm:spPr/>
      <dgm:t>
        <a:bodyPr/>
        <a:lstStyle/>
        <a:p>
          <a:endParaRPr lang="zh-CN" altLang="en-US"/>
        </a:p>
      </dgm:t>
    </dgm:pt>
    <dgm:pt modelId="{D6735C12-188D-4091-979A-B958491CF776}">
      <dgm:prSet/>
      <dgm:spPr/>
      <dgm:t>
        <a:bodyPr/>
        <a:lstStyle/>
        <a:p>
          <a:pPr rtl="0"/>
          <a:r>
            <a:rPr lang="zh-CN" dirty="0" smtClean="0"/>
            <a:t>户外</a:t>
          </a:r>
          <a:endParaRPr lang="en-US" dirty="0"/>
        </a:p>
      </dgm:t>
    </dgm:pt>
    <dgm:pt modelId="{DBD5795C-F4EF-4A9C-9910-404D942433A1}" type="parTrans" cxnId="{AFBC3C04-49C7-4087-AB36-14609EC87BB6}">
      <dgm:prSet/>
      <dgm:spPr/>
      <dgm:t>
        <a:bodyPr/>
        <a:lstStyle/>
        <a:p>
          <a:endParaRPr lang="zh-CN" altLang="en-US"/>
        </a:p>
      </dgm:t>
    </dgm:pt>
    <dgm:pt modelId="{219BD76C-4F41-43C1-914A-CF6E0FDBA8AD}" type="sibTrans" cxnId="{AFBC3C04-49C7-4087-AB36-14609EC87BB6}">
      <dgm:prSet/>
      <dgm:spPr/>
      <dgm:t>
        <a:bodyPr/>
        <a:lstStyle/>
        <a:p>
          <a:endParaRPr lang="zh-CN" altLang="en-US"/>
        </a:p>
      </dgm:t>
    </dgm:pt>
    <dgm:pt modelId="{A03EF7E0-D7BB-4282-8F99-1831D5DC1C79}">
      <dgm:prSet/>
      <dgm:spPr/>
      <dgm:t>
        <a:bodyPr/>
        <a:lstStyle/>
        <a:p>
          <a:pPr rtl="0"/>
          <a:r>
            <a:rPr lang="zh-CN" dirty="0" smtClean="0"/>
            <a:t>报纸</a:t>
          </a:r>
          <a:endParaRPr lang="en-US" dirty="0"/>
        </a:p>
      </dgm:t>
    </dgm:pt>
    <dgm:pt modelId="{0D251809-A8C0-4218-9963-CE4C99C073D1}" type="parTrans" cxnId="{8975A7E4-AB34-486C-89B6-C74556FD064B}">
      <dgm:prSet/>
      <dgm:spPr/>
      <dgm:t>
        <a:bodyPr/>
        <a:lstStyle/>
        <a:p>
          <a:endParaRPr lang="zh-CN" altLang="en-US"/>
        </a:p>
      </dgm:t>
    </dgm:pt>
    <dgm:pt modelId="{4014D887-C7AA-4488-A7B6-E0FBD998590E}" type="sibTrans" cxnId="{8975A7E4-AB34-486C-89B6-C74556FD064B}">
      <dgm:prSet/>
      <dgm:spPr/>
      <dgm:t>
        <a:bodyPr/>
        <a:lstStyle/>
        <a:p>
          <a:endParaRPr lang="zh-CN" altLang="en-US"/>
        </a:p>
      </dgm:t>
    </dgm:pt>
    <dgm:pt modelId="{BE4D8E29-DFDF-4322-A14D-ADAF1BC4DEF3}">
      <dgm:prSet/>
      <dgm:spPr/>
      <dgm:t>
        <a:bodyPr/>
        <a:lstStyle/>
        <a:p>
          <a:pPr rtl="0"/>
          <a:r>
            <a:rPr lang="zh-CN" dirty="0" smtClean="0"/>
            <a:t>广播</a:t>
          </a:r>
          <a:endParaRPr lang="en-US" dirty="0"/>
        </a:p>
      </dgm:t>
    </dgm:pt>
    <dgm:pt modelId="{9ECDF900-EF0B-47B9-988B-0F45B343A848}" type="parTrans" cxnId="{2EBC4DFC-CEC3-4E44-BA6F-2BEF27B09230}">
      <dgm:prSet/>
      <dgm:spPr/>
      <dgm:t>
        <a:bodyPr/>
        <a:lstStyle/>
        <a:p>
          <a:endParaRPr lang="zh-CN" altLang="en-US"/>
        </a:p>
      </dgm:t>
    </dgm:pt>
    <dgm:pt modelId="{08B99A5E-963A-4087-BE88-00B701CB193C}" type="sibTrans" cxnId="{2EBC4DFC-CEC3-4E44-BA6F-2BEF27B09230}">
      <dgm:prSet/>
      <dgm:spPr/>
      <dgm:t>
        <a:bodyPr/>
        <a:lstStyle/>
        <a:p>
          <a:endParaRPr lang="zh-CN" altLang="en-US"/>
        </a:p>
      </dgm:t>
    </dgm:pt>
    <dgm:pt modelId="{A354B666-57BA-4810-98D7-14E9C204AA8E}">
      <dgm:prSet/>
      <dgm:spPr/>
      <dgm:t>
        <a:bodyPr/>
        <a:lstStyle/>
        <a:p>
          <a:pPr rtl="0"/>
          <a:r>
            <a:rPr lang="zh-CN" dirty="0" smtClean="0"/>
            <a:t>小众媒介</a:t>
          </a:r>
          <a:endParaRPr lang="en-US" dirty="0"/>
        </a:p>
      </dgm:t>
    </dgm:pt>
    <dgm:pt modelId="{F4B49A96-3FC7-4D7E-A58B-A96E79EC181F}" type="parTrans" cxnId="{8F15D277-24DB-435B-A7CA-DA40C96858C5}">
      <dgm:prSet/>
      <dgm:spPr/>
      <dgm:t>
        <a:bodyPr/>
        <a:lstStyle/>
        <a:p>
          <a:endParaRPr lang="zh-CN" altLang="en-US"/>
        </a:p>
      </dgm:t>
    </dgm:pt>
    <dgm:pt modelId="{BD9B9176-4410-4577-9EE5-17A5313EC5F7}" type="sibTrans" cxnId="{8F15D277-24DB-435B-A7CA-DA40C96858C5}">
      <dgm:prSet/>
      <dgm:spPr/>
      <dgm:t>
        <a:bodyPr/>
        <a:lstStyle/>
        <a:p>
          <a:endParaRPr lang="zh-CN" altLang="en-US"/>
        </a:p>
      </dgm:t>
    </dgm:pt>
    <dgm:pt modelId="{1790C2A0-9914-4225-874B-73937210E4F0}">
      <dgm:prSet/>
      <dgm:spPr/>
      <dgm:t>
        <a:bodyPr/>
        <a:lstStyle/>
        <a:p>
          <a:pPr rtl="0"/>
          <a:r>
            <a:rPr lang="zh-CN" dirty="0" smtClean="0"/>
            <a:t>杂志</a:t>
          </a:r>
          <a:endParaRPr lang="en-US" dirty="0"/>
        </a:p>
      </dgm:t>
    </dgm:pt>
    <dgm:pt modelId="{7F3A5F79-652B-42F1-96EC-9E0E27B3B915}" type="parTrans" cxnId="{A9DFBB32-6EE4-4811-B65B-660CAB78AB64}">
      <dgm:prSet/>
      <dgm:spPr/>
      <dgm:t>
        <a:bodyPr/>
        <a:lstStyle/>
        <a:p>
          <a:endParaRPr lang="zh-CN" altLang="en-US"/>
        </a:p>
      </dgm:t>
    </dgm:pt>
    <dgm:pt modelId="{2674FD2E-DFF4-4F03-963C-DE6BB53C3F9A}" type="sibTrans" cxnId="{A9DFBB32-6EE4-4811-B65B-660CAB78AB64}">
      <dgm:prSet/>
      <dgm:spPr/>
      <dgm:t>
        <a:bodyPr/>
        <a:lstStyle/>
        <a:p>
          <a:endParaRPr lang="zh-CN" altLang="en-US"/>
        </a:p>
      </dgm:t>
    </dgm:pt>
    <dgm:pt modelId="{FE6B6813-AB82-41EA-8DEF-754DE8190510}">
      <dgm:prSet/>
      <dgm:spPr/>
      <dgm:t>
        <a:bodyPr/>
        <a:lstStyle/>
        <a:p>
          <a:pPr rtl="0"/>
          <a:r>
            <a:rPr lang="zh-CN" dirty="0" smtClean="0"/>
            <a:t>专题文章</a:t>
          </a:r>
          <a:endParaRPr lang="en-US" dirty="0"/>
        </a:p>
      </dgm:t>
    </dgm:pt>
    <dgm:pt modelId="{30B04649-4D6E-4150-9FA5-729CD1224C0B}" type="parTrans" cxnId="{B900EF9B-D586-4596-89C1-9B4447739EA4}">
      <dgm:prSet/>
      <dgm:spPr/>
      <dgm:t>
        <a:bodyPr/>
        <a:lstStyle/>
        <a:p>
          <a:endParaRPr lang="zh-CN" altLang="en-US"/>
        </a:p>
      </dgm:t>
    </dgm:pt>
    <dgm:pt modelId="{2B2278EA-7493-4E9C-BA14-E8B4E08EDC40}" type="sibTrans" cxnId="{B900EF9B-D586-4596-89C1-9B4447739EA4}">
      <dgm:prSet/>
      <dgm:spPr/>
      <dgm:t>
        <a:bodyPr/>
        <a:lstStyle/>
        <a:p>
          <a:endParaRPr lang="zh-CN" altLang="en-US"/>
        </a:p>
      </dgm:t>
    </dgm:pt>
    <dgm:pt modelId="{3D908B6A-BFB2-4950-9B50-60591A307741}">
      <dgm:prSet/>
      <dgm:spPr/>
      <dgm:t>
        <a:bodyPr/>
        <a:lstStyle/>
        <a:p>
          <a:pPr rtl="0"/>
          <a:r>
            <a:rPr lang="zh-CN" dirty="0" smtClean="0"/>
            <a:t>框架广告</a:t>
          </a:r>
          <a:endParaRPr lang="en-US" dirty="0"/>
        </a:p>
      </dgm:t>
    </dgm:pt>
    <dgm:pt modelId="{CEC9A7BE-4CB3-41ED-BA1F-E5FA97F630A6}" type="parTrans" cxnId="{7A40D6A0-22DE-4C4D-A6EA-BF0A4D411975}">
      <dgm:prSet/>
      <dgm:spPr/>
      <dgm:t>
        <a:bodyPr/>
        <a:lstStyle/>
        <a:p>
          <a:endParaRPr lang="zh-CN" altLang="en-US"/>
        </a:p>
      </dgm:t>
    </dgm:pt>
    <dgm:pt modelId="{74B27F09-D867-44D1-9331-820964E4E6C7}" type="sibTrans" cxnId="{7A40D6A0-22DE-4C4D-A6EA-BF0A4D411975}">
      <dgm:prSet/>
      <dgm:spPr/>
      <dgm:t>
        <a:bodyPr/>
        <a:lstStyle/>
        <a:p>
          <a:endParaRPr lang="zh-CN" altLang="en-US"/>
        </a:p>
      </dgm:t>
    </dgm:pt>
    <dgm:pt modelId="{CBF418A1-FA49-4160-A3FC-9C80E974AFD9}">
      <dgm:prSet/>
      <dgm:spPr/>
      <dgm:t>
        <a:bodyPr/>
        <a:lstStyle/>
        <a:p>
          <a:pPr rtl="0"/>
          <a:r>
            <a:rPr lang="zh-CN" dirty="0" smtClean="0"/>
            <a:t>公关活动</a:t>
          </a:r>
          <a:endParaRPr lang="en-US" dirty="0"/>
        </a:p>
      </dgm:t>
    </dgm:pt>
    <dgm:pt modelId="{3ECE2BBB-0696-42D0-9274-2DA1FC53FEA6}" type="parTrans" cxnId="{33F03432-5E2E-4852-9F90-2CEAA7A72B74}">
      <dgm:prSet/>
      <dgm:spPr/>
      <dgm:t>
        <a:bodyPr/>
        <a:lstStyle/>
        <a:p>
          <a:endParaRPr lang="zh-CN" altLang="en-US"/>
        </a:p>
      </dgm:t>
    </dgm:pt>
    <dgm:pt modelId="{57F5B63F-E31D-4FF1-A7DA-211756283C1F}" type="sibTrans" cxnId="{33F03432-5E2E-4852-9F90-2CEAA7A72B74}">
      <dgm:prSet/>
      <dgm:spPr/>
      <dgm:t>
        <a:bodyPr/>
        <a:lstStyle/>
        <a:p>
          <a:endParaRPr lang="zh-CN" altLang="en-US"/>
        </a:p>
      </dgm:t>
    </dgm:pt>
    <dgm:pt modelId="{B2C48CE2-D61E-4A0C-A587-EF4B55135C2A}">
      <dgm:prSet/>
      <dgm:spPr/>
      <dgm:t>
        <a:bodyPr/>
        <a:lstStyle/>
        <a:p>
          <a:pPr rtl="0"/>
          <a:r>
            <a:rPr lang="zh-CN" dirty="0" smtClean="0"/>
            <a:t>舍得国学</a:t>
          </a:r>
          <a:endParaRPr lang="en-US" dirty="0"/>
        </a:p>
      </dgm:t>
    </dgm:pt>
    <dgm:pt modelId="{EACF39B3-2258-4CF3-B07A-158427C1C6B3}" type="parTrans" cxnId="{46E1DA59-B1D8-4A81-832E-E8A0CBA29615}">
      <dgm:prSet/>
      <dgm:spPr/>
      <dgm:t>
        <a:bodyPr/>
        <a:lstStyle/>
        <a:p>
          <a:endParaRPr lang="zh-CN" altLang="en-US"/>
        </a:p>
      </dgm:t>
    </dgm:pt>
    <dgm:pt modelId="{3DB62FE6-F2E5-44CD-BCD2-3A13EE418A0F}" type="sibTrans" cxnId="{46E1DA59-B1D8-4A81-832E-E8A0CBA29615}">
      <dgm:prSet/>
      <dgm:spPr/>
      <dgm:t>
        <a:bodyPr/>
        <a:lstStyle/>
        <a:p>
          <a:endParaRPr lang="zh-CN" altLang="en-US"/>
        </a:p>
      </dgm:t>
    </dgm:pt>
    <dgm:pt modelId="{6769BEF0-ECAA-44FE-B03D-5D78F7B40068}">
      <dgm:prSet/>
      <dgm:spPr/>
      <dgm:t>
        <a:bodyPr/>
        <a:lstStyle/>
        <a:p>
          <a:pPr rtl="0"/>
          <a:r>
            <a:rPr lang="zh-CN" dirty="0" smtClean="0"/>
            <a:t>舍得国艺</a:t>
          </a:r>
          <a:endParaRPr lang="en-US" dirty="0"/>
        </a:p>
      </dgm:t>
    </dgm:pt>
    <dgm:pt modelId="{0B2B4317-DDB7-4516-A6B7-BD565E279D90}" type="parTrans" cxnId="{5401AF3A-0EB5-42FF-BA72-B273CD6540A2}">
      <dgm:prSet/>
      <dgm:spPr/>
      <dgm:t>
        <a:bodyPr/>
        <a:lstStyle/>
        <a:p>
          <a:endParaRPr lang="zh-CN" altLang="en-US"/>
        </a:p>
      </dgm:t>
    </dgm:pt>
    <dgm:pt modelId="{8D92627F-A992-4826-AAEF-B46D35235616}" type="sibTrans" cxnId="{5401AF3A-0EB5-42FF-BA72-B273CD6540A2}">
      <dgm:prSet/>
      <dgm:spPr/>
      <dgm:t>
        <a:bodyPr/>
        <a:lstStyle/>
        <a:p>
          <a:endParaRPr lang="zh-CN" altLang="en-US"/>
        </a:p>
      </dgm:t>
    </dgm:pt>
    <dgm:pt modelId="{00826EA9-6483-4DBA-AF2C-27C18A1DB57D}">
      <dgm:prSet/>
      <dgm:spPr/>
      <dgm:t>
        <a:bodyPr/>
        <a:lstStyle/>
        <a:p>
          <a:pPr rtl="0"/>
          <a:r>
            <a:rPr lang="zh-CN" dirty="0" smtClean="0"/>
            <a:t>舍得国典</a:t>
          </a:r>
          <a:endParaRPr lang="zh-CN" dirty="0"/>
        </a:p>
      </dgm:t>
    </dgm:pt>
    <dgm:pt modelId="{312FF3D8-4C0C-418A-8529-4A6AE9930CCA}" type="parTrans" cxnId="{187EEC2A-799D-47B9-844E-7D50DAEA5830}">
      <dgm:prSet/>
      <dgm:spPr/>
      <dgm:t>
        <a:bodyPr/>
        <a:lstStyle/>
        <a:p>
          <a:endParaRPr lang="zh-CN" altLang="en-US"/>
        </a:p>
      </dgm:t>
    </dgm:pt>
    <dgm:pt modelId="{25736EB4-9EB7-411D-85E5-0E2B2866D514}" type="sibTrans" cxnId="{187EEC2A-799D-47B9-844E-7D50DAEA5830}">
      <dgm:prSet/>
      <dgm:spPr/>
      <dgm:t>
        <a:bodyPr/>
        <a:lstStyle/>
        <a:p>
          <a:endParaRPr lang="zh-CN" altLang="en-US"/>
        </a:p>
      </dgm:t>
    </dgm:pt>
    <dgm:pt modelId="{4C3BA885-B377-49BD-9FC7-382D919BFDE4}" type="pres">
      <dgm:prSet presAssocID="{CDA9C5BF-F0B6-4A61-9F77-7E16ABAC26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0B1E7F-AA5F-449A-8F62-479922181FE7}" type="pres">
      <dgm:prSet presAssocID="{3238298E-124E-43BA-9523-F44BF4F404A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B86B88-583C-45E6-859C-874DFA1566F9}" type="pres">
      <dgm:prSet presAssocID="{3238298E-124E-43BA-9523-F44BF4F404A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DDECB44-E485-4F25-A4F5-B561832FB0FD}" type="pres">
      <dgm:prSet presAssocID="{3238298E-124E-43BA-9523-F44BF4F404A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9CAA2DEB-9287-45B4-9B4F-CC89E831C03E}" type="pres">
      <dgm:prSet presAssocID="{3238298E-124E-43BA-9523-F44BF4F404A5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9130BB-95C7-4B95-944A-CCBA52E10F83}" type="pres">
      <dgm:prSet presAssocID="{A354B666-57BA-4810-98D7-14E9C204AA8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2F5DA-B2FE-40E4-860D-705717ED6D8F}" type="pres">
      <dgm:prSet presAssocID="{A354B666-57BA-4810-98D7-14E9C204AA8E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A38B70C1-88C8-441C-B7D9-D66591550D95}" type="pres">
      <dgm:prSet presAssocID="{A354B666-57BA-4810-98D7-14E9C204AA8E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51D1B7D-DBC1-4631-8FB6-F5590118D931}" type="pres">
      <dgm:prSet presAssocID="{A354B666-57BA-4810-98D7-14E9C204AA8E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C27FB4-5331-489B-A13B-B89E6B847680}" type="pres">
      <dgm:prSet presAssocID="{CBF418A1-FA49-4160-A3FC-9C80E974AFD9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6D60D146-C9DC-4594-A075-B1B19937E8CC}" type="pres">
      <dgm:prSet presAssocID="{CBF418A1-FA49-4160-A3FC-9C80E974AF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90E75-1AA4-4E4D-82A1-320F06711475}" type="pres">
      <dgm:prSet presAssocID="{CBF418A1-FA49-4160-A3FC-9C80E974AFD9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F952834B-6121-41C0-968A-2EC79993B8EA}" type="pres">
      <dgm:prSet presAssocID="{CBF418A1-FA49-4160-A3FC-9C80E974AFD9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5E0DF5B2-E339-4A2C-A52A-5844471415FC}" type="pres">
      <dgm:prSet presAssocID="{CBF418A1-FA49-4160-A3FC-9C80E974AFD9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A3C7DE-48BF-4110-9DC7-FA2EEB419412}" type="pres">
      <dgm:prSet presAssocID="{BAC3D02A-3B2F-4BD4-9D89-22C0E886E7BF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A888EB3C-E6A8-4954-9CFD-7CFE988F1610}" type="pres">
      <dgm:prSet presAssocID="{BD9B9176-4410-4577-9EE5-17A5313EC5F7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4F231033-57F5-4B0B-BE44-EE8A7D6B8471}" type="pres">
      <dgm:prSet presAssocID="{57F5B63F-E31D-4FF1-A7DA-211756283C1F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D45B3BC2-CA8F-4013-A4B3-5A4811ED52F7}" type="presOf" srcId="{BAC3D02A-3B2F-4BD4-9D89-22C0E886E7BF}" destId="{ABA3C7DE-48BF-4110-9DC7-FA2EEB419412}" srcOrd="0" destOrd="0" presId="urn:microsoft.com/office/officeart/2005/8/layout/gear1"/>
    <dgm:cxn modelId="{6E08D4D8-0C2A-4640-B369-D1A7EDF77FB3}" type="presOf" srcId="{3D908B6A-BFB2-4950-9B50-60591A307741}" destId="{F51D1B7D-DBC1-4631-8FB6-F5590118D931}" srcOrd="0" destOrd="2" presId="urn:microsoft.com/office/officeart/2005/8/layout/gear1"/>
    <dgm:cxn modelId="{A094753E-3F98-40E1-97AB-6938BBA7892D}" type="presOf" srcId="{00826EA9-6483-4DBA-AF2C-27C18A1DB57D}" destId="{5E0DF5B2-E339-4A2C-A52A-5844471415FC}" srcOrd="0" destOrd="2" presId="urn:microsoft.com/office/officeart/2005/8/layout/gear1"/>
    <dgm:cxn modelId="{C3F16B83-B1FB-4C85-A48B-F33A64BEABA2}" type="presOf" srcId="{57F5B63F-E31D-4FF1-A7DA-211756283C1F}" destId="{4F231033-57F5-4B0B-BE44-EE8A7D6B8471}" srcOrd="0" destOrd="0" presId="urn:microsoft.com/office/officeart/2005/8/layout/gear1"/>
    <dgm:cxn modelId="{8852DBFB-2D9D-462D-A25E-553DD25B8BD2}" type="presOf" srcId="{3238298E-124E-43BA-9523-F44BF4F404A5}" destId="{A2B86B88-583C-45E6-859C-874DFA1566F9}" srcOrd="1" destOrd="0" presId="urn:microsoft.com/office/officeart/2005/8/layout/gear1"/>
    <dgm:cxn modelId="{FF576091-5CA6-4C2E-9BE9-43848D4DE8AA}" type="presOf" srcId="{A354B666-57BA-4810-98D7-14E9C204AA8E}" destId="{A952F5DA-B2FE-40E4-860D-705717ED6D8F}" srcOrd="1" destOrd="0" presId="urn:microsoft.com/office/officeart/2005/8/layout/gear1"/>
    <dgm:cxn modelId="{50DA2B44-891A-4628-A1B3-568325A76B30}" type="presOf" srcId="{CBF418A1-FA49-4160-A3FC-9C80E974AFD9}" destId="{6D60D146-C9DC-4594-A075-B1B19937E8CC}" srcOrd="1" destOrd="0" presId="urn:microsoft.com/office/officeart/2005/8/layout/gear1"/>
    <dgm:cxn modelId="{0BC10FB5-C4AC-4A66-82B2-0422E60299B8}" type="presOf" srcId="{1790C2A0-9914-4225-874B-73937210E4F0}" destId="{F51D1B7D-DBC1-4631-8FB6-F5590118D931}" srcOrd="0" destOrd="0" presId="urn:microsoft.com/office/officeart/2005/8/layout/gear1"/>
    <dgm:cxn modelId="{69DCFD9A-564C-420D-AD6B-B9E8A2533AB3}" type="presOf" srcId="{8A645FCC-A792-4946-9466-69BBCA78AD7B}" destId="{9CAA2DEB-9287-45B4-9B4F-CC89E831C03E}" srcOrd="0" destOrd="0" presId="urn:microsoft.com/office/officeart/2005/8/layout/gear1"/>
    <dgm:cxn modelId="{187EEC2A-799D-47B9-844E-7D50DAEA5830}" srcId="{CBF418A1-FA49-4160-A3FC-9C80E974AFD9}" destId="{00826EA9-6483-4DBA-AF2C-27C18A1DB57D}" srcOrd="2" destOrd="0" parTransId="{312FF3D8-4C0C-418A-8529-4A6AE9930CCA}" sibTransId="{25736EB4-9EB7-411D-85E5-0E2B2866D514}"/>
    <dgm:cxn modelId="{F9ACC04E-4BA0-4DAB-8D7D-3C5FBE74B78C}" type="presOf" srcId="{CBF418A1-FA49-4160-A3FC-9C80E974AFD9}" destId="{68890E75-1AA4-4E4D-82A1-320F06711475}" srcOrd="2" destOrd="0" presId="urn:microsoft.com/office/officeart/2005/8/layout/gear1"/>
    <dgm:cxn modelId="{37576FF4-0DFC-4EEF-9463-6C6174F82586}" type="presOf" srcId="{A354B666-57BA-4810-98D7-14E9C204AA8E}" destId="{A38B70C1-88C8-441C-B7D9-D66591550D95}" srcOrd="2" destOrd="0" presId="urn:microsoft.com/office/officeart/2005/8/layout/gear1"/>
    <dgm:cxn modelId="{2EBC4DFC-CEC3-4E44-BA6F-2BEF27B09230}" srcId="{3238298E-124E-43BA-9523-F44BF4F404A5}" destId="{BE4D8E29-DFDF-4322-A14D-ADAF1BC4DEF3}" srcOrd="3" destOrd="0" parTransId="{9ECDF900-EF0B-47B9-988B-0F45B343A848}" sibTransId="{08B99A5E-963A-4087-BE88-00B701CB193C}"/>
    <dgm:cxn modelId="{46E1DA59-B1D8-4A81-832E-E8A0CBA29615}" srcId="{CBF418A1-FA49-4160-A3FC-9C80E974AFD9}" destId="{B2C48CE2-D61E-4A0C-A587-EF4B55135C2A}" srcOrd="0" destOrd="0" parTransId="{EACF39B3-2258-4CF3-B07A-158427C1C6B3}" sibTransId="{3DB62FE6-F2E5-44CD-BCD2-3A13EE418A0F}"/>
    <dgm:cxn modelId="{A9DFBB32-6EE4-4811-B65B-660CAB78AB64}" srcId="{A354B666-57BA-4810-98D7-14E9C204AA8E}" destId="{1790C2A0-9914-4225-874B-73937210E4F0}" srcOrd="0" destOrd="0" parTransId="{7F3A5F79-652B-42F1-96EC-9E0E27B3B915}" sibTransId="{2674FD2E-DFF4-4F03-963C-DE6BB53C3F9A}"/>
    <dgm:cxn modelId="{3E612DDC-47FE-4CA5-88B8-2C68C32A9D25}" type="presOf" srcId="{A03EF7E0-D7BB-4282-8F99-1831D5DC1C79}" destId="{9CAA2DEB-9287-45B4-9B4F-CC89E831C03E}" srcOrd="0" destOrd="2" presId="urn:microsoft.com/office/officeart/2005/8/layout/gear1"/>
    <dgm:cxn modelId="{B900EF9B-D586-4596-89C1-9B4447739EA4}" srcId="{A354B666-57BA-4810-98D7-14E9C204AA8E}" destId="{FE6B6813-AB82-41EA-8DEF-754DE8190510}" srcOrd="1" destOrd="0" parTransId="{30B04649-4D6E-4150-9FA5-729CD1224C0B}" sibTransId="{2B2278EA-7493-4E9C-BA14-E8B4E08EDC40}"/>
    <dgm:cxn modelId="{8F15D277-24DB-435B-A7CA-DA40C96858C5}" srcId="{CDA9C5BF-F0B6-4A61-9F77-7E16ABAC2653}" destId="{A354B666-57BA-4810-98D7-14E9C204AA8E}" srcOrd="1" destOrd="0" parTransId="{F4B49A96-3FC7-4D7E-A58B-A96E79EC181F}" sibTransId="{BD9B9176-4410-4577-9EE5-17A5313EC5F7}"/>
    <dgm:cxn modelId="{7A40D6A0-22DE-4C4D-A6EA-BF0A4D411975}" srcId="{A354B666-57BA-4810-98D7-14E9C204AA8E}" destId="{3D908B6A-BFB2-4950-9B50-60591A307741}" srcOrd="2" destOrd="0" parTransId="{CEC9A7BE-4CB3-41ED-BA1F-E5FA97F630A6}" sibTransId="{74B27F09-D867-44D1-9331-820964E4E6C7}"/>
    <dgm:cxn modelId="{5A319256-31A8-43E3-98CC-4E0B1AFD165B}" type="presOf" srcId="{CBF418A1-FA49-4160-A3FC-9C80E974AFD9}" destId="{A6C27FB4-5331-489B-A13B-B89E6B847680}" srcOrd="0" destOrd="0" presId="urn:microsoft.com/office/officeart/2005/8/layout/gear1"/>
    <dgm:cxn modelId="{44998481-66A0-41F6-BD0D-BB00380B79B9}" type="presOf" srcId="{B2C48CE2-D61E-4A0C-A587-EF4B55135C2A}" destId="{5E0DF5B2-E339-4A2C-A52A-5844471415FC}" srcOrd="0" destOrd="0" presId="urn:microsoft.com/office/officeart/2005/8/layout/gear1"/>
    <dgm:cxn modelId="{73CC7F86-EA37-4F0E-BEEA-5991782323AC}" srcId="{CDA9C5BF-F0B6-4A61-9F77-7E16ABAC2653}" destId="{3238298E-124E-43BA-9523-F44BF4F404A5}" srcOrd="0" destOrd="0" parTransId="{8CB3BB1E-82E6-459B-BD22-712035824553}" sibTransId="{BAC3D02A-3B2F-4BD4-9D89-22C0E886E7BF}"/>
    <dgm:cxn modelId="{A2250D0E-A738-484F-916E-AFD9B1484AA3}" type="presOf" srcId="{3238298E-124E-43BA-9523-F44BF4F404A5}" destId="{3DDECB44-E485-4F25-A4F5-B561832FB0FD}" srcOrd="2" destOrd="0" presId="urn:microsoft.com/office/officeart/2005/8/layout/gear1"/>
    <dgm:cxn modelId="{000ADE21-B13D-4B70-8F43-4F339043B5E8}" type="presOf" srcId="{3238298E-124E-43BA-9523-F44BF4F404A5}" destId="{A00B1E7F-AA5F-449A-8F62-479922181FE7}" srcOrd="0" destOrd="0" presId="urn:microsoft.com/office/officeart/2005/8/layout/gear1"/>
    <dgm:cxn modelId="{F5838B77-B047-433A-9B5D-7162D10FBAC5}" srcId="{3238298E-124E-43BA-9523-F44BF4F404A5}" destId="{8A645FCC-A792-4946-9466-69BBCA78AD7B}" srcOrd="0" destOrd="0" parTransId="{64825D74-31F7-4CA0-9D56-63B7C1C40EF6}" sibTransId="{161C972B-6DC0-4570-805C-2CB677BEBE49}"/>
    <dgm:cxn modelId="{0868BF3E-1A08-483A-85AE-37DA51C668C4}" type="presOf" srcId="{D6735C12-188D-4091-979A-B958491CF776}" destId="{9CAA2DEB-9287-45B4-9B4F-CC89E831C03E}" srcOrd="0" destOrd="1" presId="urn:microsoft.com/office/officeart/2005/8/layout/gear1"/>
    <dgm:cxn modelId="{98C3A860-78A3-4C55-B322-725E1781A7FB}" type="presOf" srcId="{BE4D8E29-DFDF-4322-A14D-ADAF1BC4DEF3}" destId="{9CAA2DEB-9287-45B4-9B4F-CC89E831C03E}" srcOrd="0" destOrd="3" presId="urn:microsoft.com/office/officeart/2005/8/layout/gear1"/>
    <dgm:cxn modelId="{95822E56-9141-4C0E-BF8B-6E8CCBF6B474}" type="presOf" srcId="{6769BEF0-ECAA-44FE-B03D-5D78F7B40068}" destId="{5E0DF5B2-E339-4A2C-A52A-5844471415FC}" srcOrd="0" destOrd="1" presId="urn:microsoft.com/office/officeart/2005/8/layout/gear1"/>
    <dgm:cxn modelId="{AFBC3C04-49C7-4087-AB36-14609EC87BB6}" srcId="{3238298E-124E-43BA-9523-F44BF4F404A5}" destId="{D6735C12-188D-4091-979A-B958491CF776}" srcOrd="1" destOrd="0" parTransId="{DBD5795C-F4EF-4A9C-9910-404D942433A1}" sibTransId="{219BD76C-4F41-43C1-914A-CF6E0FDBA8AD}"/>
    <dgm:cxn modelId="{6C739BD1-5CD1-4442-9F8F-B186989945F0}" type="presOf" srcId="{BD9B9176-4410-4577-9EE5-17A5313EC5F7}" destId="{A888EB3C-E6A8-4954-9CFD-7CFE988F1610}" srcOrd="0" destOrd="0" presId="urn:microsoft.com/office/officeart/2005/8/layout/gear1"/>
    <dgm:cxn modelId="{33F03432-5E2E-4852-9F90-2CEAA7A72B74}" srcId="{CDA9C5BF-F0B6-4A61-9F77-7E16ABAC2653}" destId="{CBF418A1-FA49-4160-A3FC-9C80E974AFD9}" srcOrd="2" destOrd="0" parTransId="{3ECE2BBB-0696-42D0-9274-2DA1FC53FEA6}" sibTransId="{57F5B63F-E31D-4FF1-A7DA-211756283C1F}"/>
    <dgm:cxn modelId="{FC6BF7BD-D23A-4803-9283-5DC9A5334DF5}" type="presOf" srcId="{CBF418A1-FA49-4160-A3FC-9C80E974AFD9}" destId="{F952834B-6121-41C0-968A-2EC79993B8EA}" srcOrd="3" destOrd="0" presId="urn:microsoft.com/office/officeart/2005/8/layout/gear1"/>
    <dgm:cxn modelId="{A6349079-9BFB-4461-8BB3-C6E34F1FA1AD}" type="presOf" srcId="{CDA9C5BF-F0B6-4A61-9F77-7E16ABAC2653}" destId="{4C3BA885-B377-49BD-9FC7-382D919BFDE4}" srcOrd="0" destOrd="0" presId="urn:microsoft.com/office/officeart/2005/8/layout/gear1"/>
    <dgm:cxn modelId="{F89B7D22-E76A-4BB7-A82C-09F17375EB44}" type="presOf" srcId="{FE6B6813-AB82-41EA-8DEF-754DE8190510}" destId="{F51D1B7D-DBC1-4631-8FB6-F5590118D931}" srcOrd="0" destOrd="1" presId="urn:microsoft.com/office/officeart/2005/8/layout/gear1"/>
    <dgm:cxn modelId="{5401AF3A-0EB5-42FF-BA72-B273CD6540A2}" srcId="{CBF418A1-FA49-4160-A3FC-9C80E974AFD9}" destId="{6769BEF0-ECAA-44FE-B03D-5D78F7B40068}" srcOrd="1" destOrd="0" parTransId="{0B2B4317-DDB7-4516-A6B7-BD565E279D90}" sibTransId="{8D92627F-A992-4826-AAEF-B46D35235616}"/>
    <dgm:cxn modelId="{8975A7E4-AB34-486C-89B6-C74556FD064B}" srcId="{3238298E-124E-43BA-9523-F44BF4F404A5}" destId="{A03EF7E0-D7BB-4282-8F99-1831D5DC1C79}" srcOrd="2" destOrd="0" parTransId="{0D251809-A8C0-4218-9963-CE4C99C073D1}" sibTransId="{4014D887-C7AA-4488-A7B6-E0FBD998590E}"/>
    <dgm:cxn modelId="{451255BC-7A26-4D9F-BAD1-E9D0419D5219}" type="presOf" srcId="{A354B666-57BA-4810-98D7-14E9C204AA8E}" destId="{FA9130BB-95C7-4B95-944A-CCBA52E10F83}" srcOrd="0" destOrd="0" presId="urn:microsoft.com/office/officeart/2005/8/layout/gear1"/>
    <dgm:cxn modelId="{C12AC871-0879-4872-9C1E-383C65434846}" type="presParOf" srcId="{4C3BA885-B377-49BD-9FC7-382D919BFDE4}" destId="{A00B1E7F-AA5F-449A-8F62-479922181FE7}" srcOrd="0" destOrd="0" presId="urn:microsoft.com/office/officeart/2005/8/layout/gear1"/>
    <dgm:cxn modelId="{783E34CA-7730-4938-A62F-787BDBB93E0B}" type="presParOf" srcId="{4C3BA885-B377-49BD-9FC7-382D919BFDE4}" destId="{A2B86B88-583C-45E6-859C-874DFA1566F9}" srcOrd="1" destOrd="0" presId="urn:microsoft.com/office/officeart/2005/8/layout/gear1"/>
    <dgm:cxn modelId="{1A8E1900-9BE9-494F-AE22-0CEF8306A421}" type="presParOf" srcId="{4C3BA885-B377-49BD-9FC7-382D919BFDE4}" destId="{3DDECB44-E485-4F25-A4F5-B561832FB0FD}" srcOrd="2" destOrd="0" presId="urn:microsoft.com/office/officeart/2005/8/layout/gear1"/>
    <dgm:cxn modelId="{5939EBAC-4721-435C-B040-F1C2DFB47D79}" type="presParOf" srcId="{4C3BA885-B377-49BD-9FC7-382D919BFDE4}" destId="{9CAA2DEB-9287-45B4-9B4F-CC89E831C03E}" srcOrd="3" destOrd="0" presId="urn:microsoft.com/office/officeart/2005/8/layout/gear1"/>
    <dgm:cxn modelId="{40E8CBF1-0C10-4EEE-A40A-A1C737469B9D}" type="presParOf" srcId="{4C3BA885-B377-49BD-9FC7-382D919BFDE4}" destId="{FA9130BB-95C7-4B95-944A-CCBA52E10F83}" srcOrd="4" destOrd="0" presId="urn:microsoft.com/office/officeart/2005/8/layout/gear1"/>
    <dgm:cxn modelId="{BE4D99B2-0F56-4C2B-996C-7958EAFAA30D}" type="presParOf" srcId="{4C3BA885-B377-49BD-9FC7-382D919BFDE4}" destId="{A952F5DA-B2FE-40E4-860D-705717ED6D8F}" srcOrd="5" destOrd="0" presId="urn:microsoft.com/office/officeart/2005/8/layout/gear1"/>
    <dgm:cxn modelId="{9FAFB47F-5EC2-4EF3-8969-5C8F305347A0}" type="presParOf" srcId="{4C3BA885-B377-49BD-9FC7-382D919BFDE4}" destId="{A38B70C1-88C8-441C-B7D9-D66591550D95}" srcOrd="6" destOrd="0" presId="urn:microsoft.com/office/officeart/2005/8/layout/gear1"/>
    <dgm:cxn modelId="{4EB24409-1C86-4026-A141-E853338B4C17}" type="presParOf" srcId="{4C3BA885-B377-49BD-9FC7-382D919BFDE4}" destId="{F51D1B7D-DBC1-4631-8FB6-F5590118D931}" srcOrd="7" destOrd="0" presId="urn:microsoft.com/office/officeart/2005/8/layout/gear1"/>
    <dgm:cxn modelId="{2B89A5F8-4ADA-4AD7-929F-3737916364A9}" type="presParOf" srcId="{4C3BA885-B377-49BD-9FC7-382D919BFDE4}" destId="{A6C27FB4-5331-489B-A13B-B89E6B847680}" srcOrd="8" destOrd="0" presId="urn:microsoft.com/office/officeart/2005/8/layout/gear1"/>
    <dgm:cxn modelId="{87B076BA-DE34-4486-951B-3972CED16095}" type="presParOf" srcId="{4C3BA885-B377-49BD-9FC7-382D919BFDE4}" destId="{6D60D146-C9DC-4594-A075-B1B19937E8CC}" srcOrd="9" destOrd="0" presId="urn:microsoft.com/office/officeart/2005/8/layout/gear1"/>
    <dgm:cxn modelId="{2D798241-1679-44C9-92B6-F9EA06A8BECE}" type="presParOf" srcId="{4C3BA885-B377-49BD-9FC7-382D919BFDE4}" destId="{68890E75-1AA4-4E4D-82A1-320F06711475}" srcOrd="10" destOrd="0" presId="urn:microsoft.com/office/officeart/2005/8/layout/gear1"/>
    <dgm:cxn modelId="{A8BB7581-88D8-48F8-8F7C-EA2EE57BE790}" type="presParOf" srcId="{4C3BA885-B377-49BD-9FC7-382D919BFDE4}" destId="{F952834B-6121-41C0-968A-2EC79993B8EA}" srcOrd="11" destOrd="0" presId="urn:microsoft.com/office/officeart/2005/8/layout/gear1"/>
    <dgm:cxn modelId="{8187A034-E663-4B59-8F92-90AFF45A87C1}" type="presParOf" srcId="{4C3BA885-B377-49BD-9FC7-382D919BFDE4}" destId="{5E0DF5B2-E339-4A2C-A52A-5844471415FC}" srcOrd="12" destOrd="0" presId="urn:microsoft.com/office/officeart/2005/8/layout/gear1"/>
    <dgm:cxn modelId="{784C582E-A07D-4F50-8C07-923E5D4993FE}" type="presParOf" srcId="{4C3BA885-B377-49BD-9FC7-382D919BFDE4}" destId="{ABA3C7DE-48BF-4110-9DC7-FA2EEB419412}" srcOrd="13" destOrd="0" presId="urn:microsoft.com/office/officeart/2005/8/layout/gear1"/>
    <dgm:cxn modelId="{4080991F-1562-4A38-8C14-00CCD3785830}" type="presParOf" srcId="{4C3BA885-B377-49BD-9FC7-382D919BFDE4}" destId="{A888EB3C-E6A8-4954-9CFD-7CFE988F1610}" srcOrd="14" destOrd="0" presId="urn:microsoft.com/office/officeart/2005/8/layout/gear1"/>
    <dgm:cxn modelId="{EFEB8CA5-00BF-40FA-BD60-CA3F3DA8FDA3}" type="presParOf" srcId="{4C3BA885-B377-49BD-9FC7-382D919BFDE4}" destId="{4F231033-57F5-4B0B-BE44-EE8A7D6B847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422B0A3-B0B1-4AAE-A84B-BE69A16A408C}" type="doc">
      <dgm:prSet loTypeId="urn:microsoft.com/office/officeart/2005/8/layout/p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143E77A-F899-497A-A1C1-7CB731FBB890}">
      <dgm:prSet/>
      <dgm:spPr/>
      <dgm:t>
        <a:bodyPr/>
        <a:lstStyle/>
        <a:p>
          <a:pPr rtl="0"/>
          <a:r>
            <a:rPr lang="zh-CN" dirty="0" smtClean="0"/>
            <a:t>名称</a:t>
          </a:r>
          <a:endParaRPr lang="en-US" dirty="0"/>
        </a:p>
      </dgm:t>
    </dgm:pt>
    <dgm:pt modelId="{D850E468-428B-45F4-8E41-8DF61585A2F3}" type="parTrans" cxnId="{7C520E57-7A0E-4C36-9640-F956F54CDCC9}">
      <dgm:prSet/>
      <dgm:spPr/>
      <dgm:t>
        <a:bodyPr/>
        <a:lstStyle/>
        <a:p>
          <a:endParaRPr lang="zh-CN" altLang="en-US"/>
        </a:p>
      </dgm:t>
    </dgm:pt>
    <dgm:pt modelId="{41F82BEE-5849-4268-891B-CA05C75B8DE3}" type="sibTrans" cxnId="{7C520E57-7A0E-4C36-9640-F956F54CDCC9}">
      <dgm:prSet/>
      <dgm:spPr/>
      <dgm:t>
        <a:bodyPr/>
        <a:lstStyle/>
        <a:p>
          <a:endParaRPr lang="zh-CN" altLang="en-US"/>
        </a:p>
      </dgm:t>
    </dgm:pt>
    <dgm:pt modelId="{C03418BA-5EE4-4D3C-AD87-F930F8E42D2D}">
      <dgm:prSet/>
      <dgm:spPr/>
      <dgm:t>
        <a:bodyPr/>
        <a:lstStyle/>
        <a:p>
          <a:pPr rtl="0"/>
          <a:r>
            <a:rPr lang="zh-CN" dirty="0" smtClean="0"/>
            <a:t>标识</a:t>
          </a:r>
          <a:endParaRPr lang="en-US" dirty="0"/>
        </a:p>
      </dgm:t>
    </dgm:pt>
    <dgm:pt modelId="{EC596926-017D-477E-ACA1-C1F0FA09EE50}" type="parTrans" cxnId="{02881BDC-65AE-4E26-A4A9-9C9A27D2A46A}">
      <dgm:prSet/>
      <dgm:spPr/>
      <dgm:t>
        <a:bodyPr/>
        <a:lstStyle/>
        <a:p>
          <a:endParaRPr lang="zh-CN" altLang="en-US"/>
        </a:p>
      </dgm:t>
    </dgm:pt>
    <dgm:pt modelId="{FC8C0B2B-4BD1-4D82-9DF7-F53F088BE75F}" type="sibTrans" cxnId="{02881BDC-65AE-4E26-A4A9-9C9A27D2A46A}">
      <dgm:prSet/>
      <dgm:spPr/>
      <dgm:t>
        <a:bodyPr/>
        <a:lstStyle/>
        <a:p>
          <a:endParaRPr lang="zh-CN" altLang="en-US"/>
        </a:p>
      </dgm:t>
    </dgm:pt>
    <dgm:pt modelId="{9B60EBFF-AEA7-479A-8DDA-C7749CF1FDA7}">
      <dgm:prSet/>
      <dgm:spPr/>
      <dgm:t>
        <a:bodyPr/>
        <a:lstStyle/>
        <a:p>
          <a:pPr rtl="0"/>
          <a:r>
            <a:rPr lang="zh-CN" dirty="0" smtClean="0"/>
            <a:t>包装</a:t>
          </a:r>
          <a:endParaRPr lang="en-US" dirty="0"/>
        </a:p>
      </dgm:t>
    </dgm:pt>
    <dgm:pt modelId="{C168FD9B-2597-4114-9D8B-C4AE38185307}" type="parTrans" cxnId="{9A233FA7-73C7-48DF-AC25-730C0B4AEF15}">
      <dgm:prSet/>
      <dgm:spPr/>
      <dgm:t>
        <a:bodyPr/>
        <a:lstStyle/>
        <a:p>
          <a:endParaRPr lang="zh-CN" altLang="en-US"/>
        </a:p>
      </dgm:t>
    </dgm:pt>
    <dgm:pt modelId="{D6BA8240-0B05-44D9-9CE7-23A2814743A8}" type="sibTrans" cxnId="{9A233FA7-73C7-48DF-AC25-730C0B4AEF15}">
      <dgm:prSet/>
      <dgm:spPr/>
      <dgm:t>
        <a:bodyPr/>
        <a:lstStyle/>
        <a:p>
          <a:endParaRPr lang="zh-CN" altLang="en-US"/>
        </a:p>
      </dgm:t>
    </dgm:pt>
    <dgm:pt modelId="{4B0352A9-5465-490A-B0F7-ECA3B22A8589}">
      <dgm:prSet/>
      <dgm:spPr/>
      <dgm:t>
        <a:bodyPr/>
        <a:lstStyle/>
        <a:p>
          <a:pPr rtl="0"/>
          <a:r>
            <a:rPr lang="zh-CN" dirty="0" smtClean="0"/>
            <a:t>广告语</a:t>
          </a:r>
          <a:endParaRPr lang="en-US" dirty="0"/>
        </a:p>
      </dgm:t>
    </dgm:pt>
    <dgm:pt modelId="{428528B1-8C62-4BAF-977C-F3F60CFA36F2}" type="parTrans" cxnId="{7638909F-1F16-4EE6-8A4F-2231F6FE5D4F}">
      <dgm:prSet/>
      <dgm:spPr/>
      <dgm:t>
        <a:bodyPr/>
        <a:lstStyle/>
        <a:p>
          <a:endParaRPr lang="zh-CN" altLang="en-US"/>
        </a:p>
      </dgm:t>
    </dgm:pt>
    <dgm:pt modelId="{83F00A9E-5DAA-413E-9EE1-1F7184CEDC9F}" type="sibTrans" cxnId="{7638909F-1F16-4EE6-8A4F-2231F6FE5D4F}">
      <dgm:prSet/>
      <dgm:spPr/>
      <dgm:t>
        <a:bodyPr/>
        <a:lstStyle/>
        <a:p>
          <a:endParaRPr lang="zh-CN" altLang="en-US"/>
        </a:p>
      </dgm:t>
    </dgm:pt>
    <dgm:pt modelId="{FFAC76C3-C2F5-49E0-B978-BCFC9BD5016C}">
      <dgm:prSet/>
      <dgm:spPr/>
      <dgm:t>
        <a:bodyPr/>
        <a:lstStyle/>
        <a:p>
          <a:pPr rtl="0"/>
          <a:r>
            <a:rPr lang="zh-CN" altLang="en-US" dirty="0" smtClean="0"/>
            <a:t>辅助元素</a:t>
          </a:r>
          <a:endParaRPr lang="en-US" dirty="0"/>
        </a:p>
      </dgm:t>
    </dgm:pt>
    <dgm:pt modelId="{A5B05469-1F23-4C85-A13E-DEFEC31360FA}" type="parTrans" cxnId="{00A09D0B-AC1C-4904-9EDC-10699DB6F9DF}">
      <dgm:prSet/>
      <dgm:spPr/>
      <dgm:t>
        <a:bodyPr/>
        <a:lstStyle/>
        <a:p>
          <a:endParaRPr lang="zh-CN" altLang="en-US"/>
        </a:p>
      </dgm:t>
    </dgm:pt>
    <dgm:pt modelId="{E503C7D2-FEE2-4E28-81F6-7C82EB914226}" type="sibTrans" cxnId="{00A09D0B-AC1C-4904-9EDC-10699DB6F9DF}">
      <dgm:prSet/>
      <dgm:spPr/>
      <dgm:t>
        <a:bodyPr/>
        <a:lstStyle/>
        <a:p>
          <a:endParaRPr lang="zh-CN" altLang="en-US"/>
        </a:p>
      </dgm:t>
    </dgm:pt>
    <dgm:pt modelId="{E629EB4D-DFD1-490A-8D7D-283A0B567D15}">
      <dgm:prSet/>
      <dgm:spPr/>
      <dgm:t>
        <a:bodyPr/>
        <a:lstStyle/>
        <a:p>
          <a:pPr rtl="0"/>
          <a:r>
            <a:rPr lang="zh-CN" dirty="0" smtClean="0"/>
            <a:t>标准符号</a:t>
          </a:r>
          <a:endParaRPr lang="en-US" dirty="0"/>
        </a:p>
      </dgm:t>
    </dgm:pt>
    <dgm:pt modelId="{C6B33825-D364-4BB7-99EC-FAAEDC8C804E}" type="parTrans" cxnId="{FE49FF31-B3FB-48A7-AD0B-958C80230E60}">
      <dgm:prSet/>
      <dgm:spPr/>
      <dgm:t>
        <a:bodyPr/>
        <a:lstStyle/>
        <a:p>
          <a:endParaRPr lang="zh-CN" altLang="en-US"/>
        </a:p>
      </dgm:t>
    </dgm:pt>
    <dgm:pt modelId="{351D488B-12EC-4992-A5AE-C9D16404FF76}" type="sibTrans" cxnId="{FE49FF31-B3FB-48A7-AD0B-958C80230E60}">
      <dgm:prSet/>
      <dgm:spPr/>
      <dgm:t>
        <a:bodyPr/>
        <a:lstStyle/>
        <a:p>
          <a:endParaRPr lang="zh-CN" altLang="en-US"/>
        </a:p>
      </dgm:t>
    </dgm:pt>
    <dgm:pt modelId="{69B440B3-134B-4330-9C02-A7A27C9BD254}">
      <dgm:prSet/>
      <dgm:spPr/>
      <dgm:t>
        <a:bodyPr/>
        <a:lstStyle/>
        <a:p>
          <a:pPr rtl="0"/>
          <a:r>
            <a:rPr lang="zh-CN" dirty="0" smtClean="0"/>
            <a:t>声音</a:t>
          </a:r>
          <a:endParaRPr lang="en-US" dirty="0"/>
        </a:p>
      </dgm:t>
    </dgm:pt>
    <dgm:pt modelId="{E3B66BD4-27C8-44DE-B16E-85E3B651D0F1}" type="parTrans" cxnId="{29A2ED54-AC64-4A66-BA95-5E6CF8A3BBF7}">
      <dgm:prSet/>
      <dgm:spPr/>
      <dgm:t>
        <a:bodyPr/>
        <a:lstStyle/>
        <a:p>
          <a:endParaRPr lang="zh-CN" altLang="en-US"/>
        </a:p>
      </dgm:t>
    </dgm:pt>
    <dgm:pt modelId="{488475EC-7968-4A7C-BE2A-69E4D47F4712}" type="sibTrans" cxnId="{29A2ED54-AC64-4A66-BA95-5E6CF8A3BBF7}">
      <dgm:prSet/>
      <dgm:spPr/>
      <dgm:t>
        <a:bodyPr/>
        <a:lstStyle/>
        <a:p>
          <a:endParaRPr lang="zh-CN" altLang="en-US"/>
        </a:p>
      </dgm:t>
    </dgm:pt>
    <dgm:pt modelId="{9E51AF60-B512-4513-BF9D-C6361C59E256}">
      <dgm:prSet/>
      <dgm:spPr/>
      <dgm:t>
        <a:bodyPr/>
        <a:lstStyle/>
        <a:p>
          <a:pPr rtl="0"/>
          <a:r>
            <a:rPr lang="zh-CN" altLang="en-US" dirty="0" smtClean="0"/>
            <a:t>网络</a:t>
          </a:r>
          <a:endParaRPr lang="zh-CN" dirty="0"/>
        </a:p>
      </dgm:t>
    </dgm:pt>
    <dgm:pt modelId="{35D021B3-87CE-4379-9F24-03CE21AFE588}" type="parTrans" cxnId="{00C8EF6E-F74B-4430-9FD0-0F60B43273B2}">
      <dgm:prSet/>
      <dgm:spPr/>
      <dgm:t>
        <a:bodyPr/>
        <a:lstStyle/>
        <a:p>
          <a:endParaRPr lang="zh-CN" altLang="en-US"/>
        </a:p>
      </dgm:t>
    </dgm:pt>
    <dgm:pt modelId="{28577742-0B8D-4CF1-ACB0-3BB084FC0EEB}" type="sibTrans" cxnId="{00C8EF6E-F74B-4430-9FD0-0F60B43273B2}">
      <dgm:prSet/>
      <dgm:spPr/>
      <dgm:t>
        <a:bodyPr/>
        <a:lstStyle/>
        <a:p>
          <a:endParaRPr lang="zh-CN" altLang="en-US"/>
        </a:p>
      </dgm:t>
    </dgm:pt>
    <dgm:pt modelId="{CF9E50A4-13C9-4138-951A-09D53D30F93E}" type="pres">
      <dgm:prSet presAssocID="{7422B0A3-B0B1-4AAE-A84B-BE69A16A4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642D2-29E7-4BF9-A5AF-782A051BF51E}" type="pres">
      <dgm:prSet presAssocID="{C143E77A-F899-497A-A1C1-7CB731FBB890}" presName="compNode" presStyleCnt="0"/>
      <dgm:spPr/>
    </dgm:pt>
    <dgm:pt modelId="{587921A5-0A3E-430A-8408-E1FF264703AD}" type="pres">
      <dgm:prSet presAssocID="{C143E77A-F899-497A-A1C1-7CB731FBB890}" presName="pictRect" presStyleLbl="node1" presStyleIdx="0" presStyleCnt="8" custScaleX="43666" custScaleY="101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F16D67-0123-4591-8D60-0900589E43A7}" type="pres">
      <dgm:prSet presAssocID="{C143E77A-F899-497A-A1C1-7CB731FBB890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452DCB-24C8-49B9-81CE-5A2E5F098736}" type="pres">
      <dgm:prSet presAssocID="{41F82BEE-5849-4268-891B-CA05C75B8DE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10AE47D5-CBF0-4CDB-AE53-07DF2FA5FBC1}" type="pres">
      <dgm:prSet presAssocID="{C03418BA-5EE4-4D3C-AD87-F930F8E42D2D}" presName="compNode" presStyleCnt="0"/>
      <dgm:spPr/>
    </dgm:pt>
    <dgm:pt modelId="{A3290521-03E5-4479-AFDA-D03753E64CDF}" type="pres">
      <dgm:prSet presAssocID="{C03418BA-5EE4-4D3C-AD87-F930F8E42D2D}" presName="pictRect" presStyleLbl="node1" presStyleIdx="1" presStyleCnt="8" custScaleX="42785" custScaleY="1016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D31008-34B0-463D-9079-AB73BF657CF9}" type="pres">
      <dgm:prSet presAssocID="{C03418BA-5EE4-4D3C-AD87-F930F8E42D2D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13F8CF-E3CB-44C7-8B9D-4C4016518F7E}" type="pres">
      <dgm:prSet presAssocID="{FC8C0B2B-4BD1-4D82-9DF7-F53F088BE75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4F36507-7FD7-4AA2-AEE3-810C2B7BB78A}" type="pres">
      <dgm:prSet presAssocID="{9B60EBFF-AEA7-479A-8DDA-C7749CF1FDA7}" presName="compNode" presStyleCnt="0"/>
      <dgm:spPr/>
    </dgm:pt>
    <dgm:pt modelId="{3E5F0334-A651-45D1-9D47-BBB488686686}" type="pres">
      <dgm:prSet presAssocID="{9B60EBFF-AEA7-479A-8DDA-C7749CF1FDA7}" presName="pictRect" presStyleLbl="node1" presStyleIdx="2" presStyleCnt="8" custScaleX="61923" custScaleY="1151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66C52D-784B-44EE-9AFF-1C5322008A36}" type="pres">
      <dgm:prSet presAssocID="{9B60EBFF-AEA7-479A-8DDA-C7749CF1FDA7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3C180-5A1A-4ABA-9457-2069DCC28E24}" type="pres">
      <dgm:prSet presAssocID="{D6BA8240-0B05-44D9-9CE7-23A2814743A8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4143589-65E4-4D85-A75B-FF65CFF68D5E}" type="pres">
      <dgm:prSet presAssocID="{4B0352A9-5465-490A-B0F7-ECA3B22A8589}" presName="compNode" presStyleCnt="0"/>
      <dgm:spPr/>
    </dgm:pt>
    <dgm:pt modelId="{6DE92DCE-E4E9-4B2E-AA73-3B6C1BCA474D}" type="pres">
      <dgm:prSet presAssocID="{4B0352A9-5465-490A-B0F7-ECA3B22A8589}" presName="pictRect" presStyleLbl="node1" presStyleIdx="3" presStyleCnt="8" custScaleX="38604" custScaleY="1129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9FBF165-E926-463D-AD79-91BC936E6A31}" type="pres">
      <dgm:prSet presAssocID="{4B0352A9-5465-490A-B0F7-ECA3B22A8589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EDCB72-DC37-4FDF-B5EA-4F27A66CB0C2}" type="pres">
      <dgm:prSet presAssocID="{83F00A9E-5DAA-413E-9EE1-1F7184CEDC9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4605C48-4038-4A4C-8BAD-94D56D3B165B}" type="pres">
      <dgm:prSet presAssocID="{FFAC76C3-C2F5-49E0-B978-BCFC9BD5016C}" presName="compNode" presStyleCnt="0"/>
      <dgm:spPr/>
    </dgm:pt>
    <dgm:pt modelId="{AB78FAE8-B3AD-4CAB-A3CB-F8507E26EF53}" type="pres">
      <dgm:prSet presAssocID="{FFAC76C3-C2F5-49E0-B978-BCFC9BD5016C}" presName="pictRect" presStyleLbl="node1" presStyleIdx="4" presStyleCnt="8"/>
      <dgm:spPr/>
    </dgm:pt>
    <dgm:pt modelId="{A05B35D4-C81B-4CA8-B55C-258BBCB1ACB4}" type="pres">
      <dgm:prSet presAssocID="{FFAC76C3-C2F5-49E0-B978-BCFC9BD5016C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665B4F-F4D3-41E2-BDF4-EFC6F006A5CF}" type="pres">
      <dgm:prSet presAssocID="{E503C7D2-FEE2-4E28-81F6-7C82EB91422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528FF0D-CAEB-4CDB-AFF3-9CF3189FC116}" type="pres">
      <dgm:prSet presAssocID="{E629EB4D-DFD1-490A-8D7D-283A0B567D15}" presName="compNode" presStyleCnt="0"/>
      <dgm:spPr/>
    </dgm:pt>
    <dgm:pt modelId="{FD9C09E6-0773-4450-9B4F-3702D907A280}" type="pres">
      <dgm:prSet presAssocID="{E629EB4D-DFD1-490A-8D7D-283A0B567D15}" presName="pictRect" presStyleLbl="node1" presStyleIdx="5" presStyleCnt="8"/>
      <dgm:spPr/>
    </dgm:pt>
    <dgm:pt modelId="{22FFEAA9-609A-4F45-B8A9-4BC1C87AC08B}" type="pres">
      <dgm:prSet presAssocID="{E629EB4D-DFD1-490A-8D7D-283A0B567D15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3D7C7-EBDC-425B-B783-70D736C0855C}" type="pres">
      <dgm:prSet presAssocID="{351D488B-12EC-4992-A5AE-C9D16404FF7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6AF59E4-424F-4C77-916D-4FC8DD7D3040}" type="pres">
      <dgm:prSet presAssocID="{69B440B3-134B-4330-9C02-A7A27C9BD254}" presName="compNode" presStyleCnt="0"/>
      <dgm:spPr/>
    </dgm:pt>
    <dgm:pt modelId="{82434E98-8600-463D-9DC7-DD933A307222}" type="pres">
      <dgm:prSet presAssocID="{69B440B3-134B-4330-9C02-A7A27C9BD254}" presName="pictRect" presStyleLbl="node1" presStyleIdx="6" presStyleCnt="8"/>
      <dgm:spPr/>
    </dgm:pt>
    <dgm:pt modelId="{944D3451-F4BB-40E9-B0FB-BD64069D189F}" type="pres">
      <dgm:prSet presAssocID="{69B440B3-134B-4330-9C02-A7A27C9BD254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297868-8F04-4597-9506-96F330CE16FB}" type="pres">
      <dgm:prSet presAssocID="{488475EC-7968-4A7C-BE2A-69E4D47F471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4B377E2-03CA-4B40-9E4D-6CF268840A0B}" type="pres">
      <dgm:prSet presAssocID="{9E51AF60-B512-4513-BF9D-C6361C59E256}" presName="compNode" presStyleCnt="0"/>
      <dgm:spPr/>
    </dgm:pt>
    <dgm:pt modelId="{2B96402B-1B11-49D2-9001-9464F2D90247}" type="pres">
      <dgm:prSet presAssocID="{9E51AF60-B512-4513-BF9D-C6361C59E256}" presName="pictRect" presStyleLbl="node1" presStyleIdx="7" presStyleCnt="8"/>
      <dgm:spPr/>
    </dgm:pt>
    <dgm:pt modelId="{4958C59D-6812-4EB4-94C2-2D488CAE033F}" type="pres">
      <dgm:prSet presAssocID="{9E51AF60-B512-4513-BF9D-C6361C59E25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7220BE0-F1D1-403A-B4B9-5EFBBBC24DB2}" type="presOf" srcId="{E503C7D2-FEE2-4E28-81F6-7C82EB914226}" destId="{33665B4F-F4D3-41E2-BDF4-EFC6F006A5CF}" srcOrd="0" destOrd="0" presId="urn:microsoft.com/office/officeart/2005/8/layout/pList1"/>
    <dgm:cxn modelId="{02881BDC-65AE-4E26-A4A9-9C9A27D2A46A}" srcId="{7422B0A3-B0B1-4AAE-A84B-BE69A16A408C}" destId="{C03418BA-5EE4-4D3C-AD87-F930F8E42D2D}" srcOrd="1" destOrd="0" parTransId="{EC596926-017D-477E-ACA1-C1F0FA09EE50}" sibTransId="{FC8C0B2B-4BD1-4D82-9DF7-F53F088BE75F}"/>
    <dgm:cxn modelId="{C5C68657-0377-4C48-B669-E440EB553ABA}" type="presOf" srcId="{FFAC76C3-C2F5-49E0-B978-BCFC9BD5016C}" destId="{A05B35D4-C81B-4CA8-B55C-258BBCB1ACB4}" srcOrd="0" destOrd="0" presId="urn:microsoft.com/office/officeart/2005/8/layout/pList1"/>
    <dgm:cxn modelId="{CC5F2C7F-C63D-4CA8-8B26-218B9707016B}" type="presOf" srcId="{9E51AF60-B512-4513-BF9D-C6361C59E256}" destId="{4958C59D-6812-4EB4-94C2-2D488CAE033F}" srcOrd="0" destOrd="0" presId="urn:microsoft.com/office/officeart/2005/8/layout/pList1"/>
    <dgm:cxn modelId="{00A09D0B-AC1C-4904-9EDC-10699DB6F9DF}" srcId="{7422B0A3-B0B1-4AAE-A84B-BE69A16A408C}" destId="{FFAC76C3-C2F5-49E0-B978-BCFC9BD5016C}" srcOrd="4" destOrd="0" parTransId="{A5B05469-1F23-4C85-A13E-DEFEC31360FA}" sibTransId="{E503C7D2-FEE2-4E28-81F6-7C82EB914226}"/>
    <dgm:cxn modelId="{7638909F-1F16-4EE6-8A4F-2231F6FE5D4F}" srcId="{7422B0A3-B0B1-4AAE-A84B-BE69A16A408C}" destId="{4B0352A9-5465-490A-B0F7-ECA3B22A8589}" srcOrd="3" destOrd="0" parTransId="{428528B1-8C62-4BAF-977C-F3F60CFA36F2}" sibTransId="{83F00A9E-5DAA-413E-9EE1-1F7184CEDC9F}"/>
    <dgm:cxn modelId="{6325176D-6C69-41A3-86C2-0D943E85470F}" type="presOf" srcId="{351D488B-12EC-4992-A5AE-C9D16404FF76}" destId="{1553D7C7-EBDC-425B-B783-70D736C0855C}" srcOrd="0" destOrd="0" presId="urn:microsoft.com/office/officeart/2005/8/layout/pList1"/>
    <dgm:cxn modelId="{36A02A48-2C03-4911-A796-AE82E25E9BE2}" type="presOf" srcId="{7422B0A3-B0B1-4AAE-A84B-BE69A16A408C}" destId="{CF9E50A4-13C9-4138-951A-09D53D30F93E}" srcOrd="0" destOrd="0" presId="urn:microsoft.com/office/officeart/2005/8/layout/pList1"/>
    <dgm:cxn modelId="{9CBECAB8-9683-4514-B15F-4AEF08C02FAB}" type="presOf" srcId="{4B0352A9-5465-490A-B0F7-ECA3B22A8589}" destId="{49FBF165-E926-463D-AD79-91BC936E6A31}" srcOrd="0" destOrd="0" presId="urn:microsoft.com/office/officeart/2005/8/layout/pList1"/>
    <dgm:cxn modelId="{1734AE08-9FB9-4770-8E2B-BF730428E47B}" type="presOf" srcId="{69B440B3-134B-4330-9C02-A7A27C9BD254}" destId="{944D3451-F4BB-40E9-B0FB-BD64069D189F}" srcOrd="0" destOrd="0" presId="urn:microsoft.com/office/officeart/2005/8/layout/pList1"/>
    <dgm:cxn modelId="{78351D76-C3F2-4532-BB29-0B0E3A00A81E}" type="presOf" srcId="{FC8C0B2B-4BD1-4D82-9DF7-F53F088BE75F}" destId="{3413F8CF-E3CB-44C7-8B9D-4C4016518F7E}" srcOrd="0" destOrd="0" presId="urn:microsoft.com/office/officeart/2005/8/layout/pList1"/>
    <dgm:cxn modelId="{29A2ED54-AC64-4A66-BA95-5E6CF8A3BBF7}" srcId="{7422B0A3-B0B1-4AAE-A84B-BE69A16A408C}" destId="{69B440B3-134B-4330-9C02-A7A27C9BD254}" srcOrd="6" destOrd="0" parTransId="{E3B66BD4-27C8-44DE-B16E-85E3B651D0F1}" sibTransId="{488475EC-7968-4A7C-BE2A-69E4D47F4712}"/>
    <dgm:cxn modelId="{65D0A46E-D032-4378-9164-1CF7D0D62EFB}" type="presOf" srcId="{C143E77A-F899-497A-A1C1-7CB731FBB890}" destId="{54F16D67-0123-4591-8D60-0900589E43A7}" srcOrd="0" destOrd="0" presId="urn:microsoft.com/office/officeart/2005/8/layout/pList1"/>
    <dgm:cxn modelId="{3663B711-8DBA-4C32-B861-1F713473002D}" type="presOf" srcId="{83F00A9E-5DAA-413E-9EE1-1F7184CEDC9F}" destId="{39EDCB72-DC37-4FDF-B5EA-4F27A66CB0C2}" srcOrd="0" destOrd="0" presId="urn:microsoft.com/office/officeart/2005/8/layout/pList1"/>
    <dgm:cxn modelId="{577E586E-51A1-4493-B0C1-2716F40E52D2}" type="presOf" srcId="{41F82BEE-5849-4268-891B-CA05C75B8DE3}" destId="{53452DCB-24C8-49B9-81CE-5A2E5F098736}" srcOrd="0" destOrd="0" presId="urn:microsoft.com/office/officeart/2005/8/layout/pList1"/>
    <dgm:cxn modelId="{4FC9E88A-AB0A-4231-BD8F-659048D8A749}" type="presOf" srcId="{E629EB4D-DFD1-490A-8D7D-283A0B567D15}" destId="{22FFEAA9-609A-4F45-B8A9-4BC1C87AC08B}" srcOrd="0" destOrd="0" presId="urn:microsoft.com/office/officeart/2005/8/layout/pList1"/>
    <dgm:cxn modelId="{2BF2F3EE-C868-4721-9C5A-88A8B11D699C}" type="presOf" srcId="{D6BA8240-0B05-44D9-9CE7-23A2814743A8}" destId="{FC83C180-5A1A-4ABA-9457-2069DCC28E24}" srcOrd="0" destOrd="0" presId="urn:microsoft.com/office/officeart/2005/8/layout/pList1"/>
    <dgm:cxn modelId="{7C520E57-7A0E-4C36-9640-F956F54CDCC9}" srcId="{7422B0A3-B0B1-4AAE-A84B-BE69A16A408C}" destId="{C143E77A-F899-497A-A1C1-7CB731FBB890}" srcOrd="0" destOrd="0" parTransId="{D850E468-428B-45F4-8E41-8DF61585A2F3}" sibTransId="{41F82BEE-5849-4268-891B-CA05C75B8DE3}"/>
    <dgm:cxn modelId="{00C8EF6E-F74B-4430-9FD0-0F60B43273B2}" srcId="{7422B0A3-B0B1-4AAE-A84B-BE69A16A408C}" destId="{9E51AF60-B512-4513-BF9D-C6361C59E256}" srcOrd="7" destOrd="0" parTransId="{35D021B3-87CE-4379-9F24-03CE21AFE588}" sibTransId="{28577742-0B8D-4CF1-ACB0-3BB084FC0EEB}"/>
    <dgm:cxn modelId="{9A233FA7-73C7-48DF-AC25-730C0B4AEF15}" srcId="{7422B0A3-B0B1-4AAE-A84B-BE69A16A408C}" destId="{9B60EBFF-AEA7-479A-8DDA-C7749CF1FDA7}" srcOrd="2" destOrd="0" parTransId="{C168FD9B-2597-4114-9D8B-C4AE38185307}" sibTransId="{D6BA8240-0B05-44D9-9CE7-23A2814743A8}"/>
    <dgm:cxn modelId="{FE49FF31-B3FB-48A7-AD0B-958C80230E60}" srcId="{7422B0A3-B0B1-4AAE-A84B-BE69A16A408C}" destId="{E629EB4D-DFD1-490A-8D7D-283A0B567D15}" srcOrd="5" destOrd="0" parTransId="{C6B33825-D364-4BB7-99EC-FAAEDC8C804E}" sibTransId="{351D488B-12EC-4992-A5AE-C9D16404FF76}"/>
    <dgm:cxn modelId="{40617B61-F62B-440A-9F41-0707ECEB0897}" type="presOf" srcId="{C03418BA-5EE4-4D3C-AD87-F930F8E42D2D}" destId="{D4D31008-34B0-463D-9079-AB73BF657CF9}" srcOrd="0" destOrd="0" presId="urn:microsoft.com/office/officeart/2005/8/layout/pList1"/>
    <dgm:cxn modelId="{722C0377-9783-475F-A5B9-88EF830429DB}" type="presOf" srcId="{9B60EBFF-AEA7-479A-8DDA-C7749CF1FDA7}" destId="{8E66C52D-784B-44EE-9AFF-1C5322008A36}" srcOrd="0" destOrd="0" presId="urn:microsoft.com/office/officeart/2005/8/layout/pList1"/>
    <dgm:cxn modelId="{40D6C3B4-F851-4587-AD78-D567721F8F93}" type="presOf" srcId="{488475EC-7968-4A7C-BE2A-69E4D47F4712}" destId="{66297868-8F04-4597-9506-96F330CE16FB}" srcOrd="0" destOrd="0" presId="urn:microsoft.com/office/officeart/2005/8/layout/pList1"/>
    <dgm:cxn modelId="{02614BF6-B50E-43E8-BA5A-0CA7DCA973CA}" type="presParOf" srcId="{CF9E50A4-13C9-4138-951A-09D53D30F93E}" destId="{F6E642D2-29E7-4BF9-A5AF-782A051BF51E}" srcOrd="0" destOrd="0" presId="urn:microsoft.com/office/officeart/2005/8/layout/pList1"/>
    <dgm:cxn modelId="{34B253FA-EC6A-44CD-8C08-C89D3F25FFE8}" type="presParOf" srcId="{F6E642D2-29E7-4BF9-A5AF-782A051BF51E}" destId="{587921A5-0A3E-430A-8408-E1FF264703AD}" srcOrd="0" destOrd="0" presId="urn:microsoft.com/office/officeart/2005/8/layout/pList1"/>
    <dgm:cxn modelId="{C696F3BF-055D-4F64-B354-1A8DB6E9530C}" type="presParOf" srcId="{F6E642D2-29E7-4BF9-A5AF-782A051BF51E}" destId="{54F16D67-0123-4591-8D60-0900589E43A7}" srcOrd="1" destOrd="0" presId="urn:microsoft.com/office/officeart/2005/8/layout/pList1"/>
    <dgm:cxn modelId="{CF184EFF-0379-4AA2-A4A0-335B829FFA54}" type="presParOf" srcId="{CF9E50A4-13C9-4138-951A-09D53D30F93E}" destId="{53452DCB-24C8-49B9-81CE-5A2E5F098736}" srcOrd="1" destOrd="0" presId="urn:microsoft.com/office/officeart/2005/8/layout/pList1"/>
    <dgm:cxn modelId="{D13C94E6-88B1-4AA5-B86C-D44C93081544}" type="presParOf" srcId="{CF9E50A4-13C9-4138-951A-09D53D30F93E}" destId="{10AE47D5-CBF0-4CDB-AE53-07DF2FA5FBC1}" srcOrd="2" destOrd="0" presId="urn:microsoft.com/office/officeart/2005/8/layout/pList1"/>
    <dgm:cxn modelId="{BCC02F85-5614-4BD2-84D9-E2F99D6A469F}" type="presParOf" srcId="{10AE47D5-CBF0-4CDB-AE53-07DF2FA5FBC1}" destId="{A3290521-03E5-4479-AFDA-D03753E64CDF}" srcOrd="0" destOrd="0" presId="urn:microsoft.com/office/officeart/2005/8/layout/pList1"/>
    <dgm:cxn modelId="{1BCBC004-11EC-4765-8FFE-04B752BF7B44}" type="presParOf" srcId="{10AE47D5-CBF0-4CDB-AE53-07DF2FA5FBC1}" destId="{D4D31008-34B0-463D-9079-AB73BF657CF9}" srcOrd="1" destOrd="0" presId="urn:microsoft.com/office/officeart/2005/8/layout/pList1"/>
    <dgm:cxn modelId="{75263F63-C275-447C-AF1A-CA3CE3F59E77}" type="presParOf" srcId="{CF9E50A4-13C9-4138-951A-09D53D30F93E}" destId="{3413F8CF-E3CB-44C7-8B9D-4C4016518F7E}" srcOrd="3" destOrd="0" presId="urn:microsoft.com/office/officeart/2005/8/layout/pList1"/>
    <dgm:cxn modelId="{4BF93A5B-B9D8-43F5-B184-6869CCBC6729}" type="presParOf" srcId="{CF9E50A4-13C9-4138-951A-09D53D30F93E}" destId="{94F36507-7FD7-4AA2-AEE3-810C2B7BB78A}" srcOrd="4" destOrd="0" presId="urn:microsoft.com/office/officeart/2005/8/layout/pList1"/>
    <dgm:cxn modelId="{4F1FF3C2-C2C4-4239-B121-57E8F2C0B213}" type="presParOf" srcId="{94F36507-7FD7-4AA2-AEE3-810C2B7BB78A}" destId="{3E5F0334-A651-45D1-9D47-BBB488686686}" srcOrd="0" destOrd="0" presId="urn:microsoft.com/office/officeart/2005/8/layout/pList1"/>
    <dgm:cxn modelId="{66EF29CB-8B80-4601-9CD0-D37974D0617B}" type="presParOf" srcId="{94F36507-7FD7-4AA2-AEE3-810C2B7BB78A}" destId="{8E66C52D-784B-44EE-9AFF-1C5322008A36}" srcOrd="1" destOrd="0" presId="urn:microsoft.com/office/officeart/2005/8/layout/pList1"/>
    <dgm:cxn modelId="{CD9D6561-006B-4055-B006-09E69B18DDE0}" type="presParOf" srcId="{CF9E50A4-13C9-4138-951A-09D53D30F93E}" destId="{FC83C180-5A1A-4ABA-9457-2069DCC28E24}" srcOrd="5" destOrd="0" presId="urn:microsoft.com/office/officeart/2005/8/layout/pList1"/>
    <dgm:cxn modelId="{D0DBF9DA-9006-4938-96FA-459C24A0820D}" type="presParOf" srcId="{CF9E50A4-13C9-4138-951A-09D53D30F93E}" destId="{74143589-65E4-4D85-A75B-FF65CFF68D5E}" srcOrd="6" destOrd="0" presId="urn:microsoft.com/office/officeart/2005/8/layout/pList1"/>
    <dgm:cxn modelId="{D587FAE6-1777-42BB-B47F-64903697079E}" type="presParOf" srcId="{74143589-65E4-4D85-A75B-FF65CFF68D5E}" destId="{6DE92DCE-E4E9-4B2E-AA73-3B6C1BCA474D}" srcOrd="0" destOrd="0" presId="urn:microsoft.com/office/officeart/2005/8/layout/pList1"/>
    <dgm:cxn modelId="{DC0C45DA-AB73-44AA-A328-3E5163B0347F}" type="presParOf" srcId="{74143589-65E4-4D85-A75B-FF65CFF68D5E}" destId="{49FBF165-E926-463D-AD79-91BC936E6A31}" srcOrd="1" destOrd="0" presId="urn:microsoft.com/office/officeart/2005/8/layout/pList1"/>
    <dgm:cxn modelId="{1141E1A0-C21E-4F2D-9968-EE150466D298}" type="presParOf" srcId="{CF9E50A4-13C9-4138-951A-09D53D30F93E}" destId="{39EDCB72-DC37-4FDF-B5EA-4F27A66CB0C2}" srcOrd="7" destOrd="0" presId="urn:microsoft.com/office/officeart/2005/8/layout/pList1"/>
    <dgm:cxn modelId="{7FA74D6A-42FF-47DF-840F-98ED9A3BC14C}" type="presParOf" srcId="{CF9E50A4-13C9-4138-951A-09D53D30F93E}" destId="{94605C48-4038-4A4C-8BAD-94D56D3B165B}" srcOrd="8" destOrd="0" presId="urn:microsoft.com/office/officeart/2005/8/layout/pList1"/>
    <dgm:cxn modelId="{3905872E-8717-41E0-898B-CE3D98DA5E41}" type="presParOf" srcId="{94605C48-4038-4A4C-8BAD-94D56D3B165B}" destId="{AB78FAE8-B3AD-4CAB-A3CB-F8507E26EF53}" srcOrd="0" destOrd="0" presId="urn:microsoft.com/office/officeart/2005/8/layout/pList1"/>
    <dgm:cxn modelId="{41289279-94B7-4ACF-B9B4-FE62F92ABB8D}" type="presParOf" srcId="{94605C48-4038-4A4C-8BAD-94D56D3B165B}" destId="{A05B35D4-C81B-4CA8-B55C-258BBCB1ACB4}" srcOrd="1" destOrd="0" presId="urn:microsoft.com/office/officeart/2005/8/layout/pList1"/>
    <dgm:cxn modelId="{A3134479-EAEA-4A40-8B49-23E59033183C}" type="presParOf" srcId="{CF9E50A4-13C9-4138-951A-09D53D30F93E}" destId="{33665B4F-F4D3-41E2-BDF4-EFC6F006A5CF}" srcOrd="9" destOrd="0" presId="urn:microsoft.com/office/officeart/2005/8/layout/pList1"/>
    <dgm:cxn modelId="{59A2C5E1-1F87-40DA-AB78-016476FBBB88}" type="presParOf" srcId="{CF9E50A4-13C9-4138-951A-09D53D30F93E}" destId="{9528FF0D-CAEB-4CDB-AFF3-9CF3189FC116}" srcOrd="10" destOrd="0" presId="urn:microsoft.com/office/officeart/2005/8/layout/pList1"/>
    <dgm:cxn modelId="{23C5DD1C-C90E-4245-A960-2160D893A95C}" type="presParOf" srcId="{9528FF0D-CAEB-4CDB-AFF3-9CF3189FC116}" destId="{FD9C09E6-0773-4450-9B4F-3702D907A280}" srcOrd="0" destOrd="0" presId="urn:microsoft.com/office/officeart/2005/8/layout/pList1"/>
    <dgm:cxn modelId="{ADFDA454-4A35-4720-8DBD-D0809783C72F}" type="presParOf" srcId="{9528FF0D-CAEB-4CDB-AFF3-9CF3189FC116}" destId="{22FFEAA9-609A-4F45-B8A9-4BC1C87AC08B}" srcOrd="1" destOrd="0" presId="urn:microsoft.com/office/officeart/2005/8/layout/pList1"/>
    <dgm:cxn modelId="{50F16F19-82D5-40B7-862B-3324AC3CD19F}" type="presParOf" srcId="{CF9E50A4-13C9-4138-951A-09D53D30F93E}" destId="{1553D7C7-EBDC-425B-B783-70D736C0855C}" srcOrd="11" destOrd="0" presId="urn:microsoft.com/office/officeart/2005/8/layout/pList1"/>
    <dgm:cxn modelId="{2B0B0D94-1A8D-4CD4-9580-B74535CBC59D}" type="presParOf" srcId="{CF9E50A4-13C9-4138-951A-09D53D30F93E}" destId="{B6AF59E4-424F-4C77-916D-4FC8DD7D3040}" srcOrd="12" destOrd="0" presId="urn:microsoft.com/office/officeart/2005/8/layout/pList1"/>
    <dgm:cxn modelId="{428FC83A-9654-4D55-BAC7-C0419E77AFA1}" type="presParOf" srcId="{B6AF59E4-424F-4C77-916D-4FC8DD7D3040}" destId="{82434E98-8600-463D-9DC7-DD933A307222}" srcOrd="0" destOrd="0" presId="urn:microsoft.com/office/officeart/2005/8/layout/pList1"/>
    <dgm:cxn modelId="{038348AA-A289-4DAE-B7AC-FEA1E7CBA159}" type="presParOf" srcId="{B6AF59E4-424F-4C77-916D-4FC8DD7D3040}" destId="{944D3451-F4BB-40E9-B0FB-BD64069D189F}" srcOrd="1" destOrd="0" presId="urn:microsoft.com/office/officeart/2005/8/layout/pList1"/>
    <dgm:cxn modelId="{AF1078F7-12A7-41B2-813B-93CE27C4D9F3}" type="presParOf" srcId="{CF9E50A4-13C9-4138-951A-09D53D30F93E}" destId="{66297868-8F04-4597-9506-96F330CE16FB}" srcOrd="13" destOrd="0" presId="urn:microsoft.com/office/officeart/2005/8/layout/pList1"/>
    <dgm:cxn modelId="{506893DD-1C44-4D76-AD06-F64BA4A708C2}" type="presParOf" srcId="{CF9E50A4-13C9-4138-951A-09D53D30F93E}" destId="{84B377E2-03CA-4B40-9E4D-6CF268840A0B}" srcOrd="14" destOrd="0" presId="urn:microsoft.com/office/officeart/2005/8/layout/pList1"/>
    <dgm:cxn modelId="{1108304A-E820-42AA-934A-3C76D83E7CE3}" type="presParOf" srcId="{84B377E2-03CA-4B40-9E4D-6CF268840A0B}" destId="{2B96402B-1B11-49D2-9001-9464F2D90247}" srcOrd="0" destOrd="0" presId="urn:microsoft.com/office/officeart/2005/8/layout/pList1"/>
    <dgm:cxn modelId="{626BF508-2A29-474B-B5A2-587A575F93B9}" type="presParOf" srcId="{84B377E2-03CA-4B40-9E4D-6CF268840A0B}" destId="{4958C59D-6812-4EB4-94C2-2D488CAE033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A77ACCF-78B7-44C9-91E5-C582A5286E25}" type="doc">
      <dgm:prSet loTypeId="urn:microsoft.com/office/officeart/2005/8/layout/radial1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BC6C6540-92FE-4FD4-BAD2-0F7F4B2C4244}">
      <dgm:prSet/>
      <dgm:spPr/>
      <dgm:t>
        <a:bodyPr/>
        <a:lstStyle/>
        <a:p>
          <a:pPr rtl="0"/>
          <a:r>
            <a:rPr lang="zh-CN" dirty="0" smtClean="0"/>
            <a:t>舍得</a:t>
          </a:r>
          <a:endParaRPr lang="en-US" dirty="0"/>
        </a:p>
      </dgm:t>
    </dgm:pt>
    <dgm:pt modelId="{068A8A81-0F11-4AD6-A652-A2CB80CE6D3A}" type="par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01BF613B-3E23-46CB-9958-A2AD5B15D283}" type="sibTrans" cxnId="{F2F6F360-32A9-4B6A-B94E-47D901A2925E}">
      <dgm:prSet/>
      <dgm:spPr/>
      <dgm:t>
        <a:bodyPr/>
        <a:lstStyle/>
        <a:p>
          <a:endParaRPr lang="zh-CN" altLang="en-US"/>
        </a:p>
      </dgm:t>
    </dgm:pt>
    <dgm:pt modelId="{F633949E-0BB7-4E36-9A30-F68EB0FB7006}">
      <dgm:prSet/>
      <dgm:spPr/>
      <dgm:t>
        <a:bodyPr/>
        <a:lstStyle/>
        <a:p>
          <a:pPr rtl="0"/>
          <a:r>
            <a:rPr lang="zh-CN" dirty="0" smtClean="0"/>
            <a:t>产品属性</a:t>
          </a:r>
          <a:endParaRPr lang="en-US" dirty="0"/>
        </a:p>
      </dgm:t>
    </dgm:pt>
    <dgm:pt modelId="{22CFCAF9-B1D6-4D68-84DA-7432B29DB394}" type="par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99F8E07C-DC0D-4D82-BF62-6F74BCDEF590}" type="sibTrans" cxnId="{A829DF9C-3DFA-4E47-881E-475FE65F2EFB}">
      <dgm:prSet/>
      <dgm:spPr/>
      <dgm:t>
        <a:bodyPr/>
        <a:lstStyle/>
        <a:p>
          <a:endParaRPr lang="zh-CN" altLang="en-US"/>
        </a:p>
      </dgm:t>
    </dgm:pt>
    <dgm:pt modelId="{3385678C-2B6F-4976-8591-CCF2ED2879F6}">
      <dgm:prSet/>
      <dgm:spPr/>
      <dgm:t>
        <a:bodyPr/>
        <a:lstStyle/>
        <a:p>
          <a:pPr rtl="0"/>
          <a:r>
            <a:rPr lang="zh-CN" dirty="0" smtClean="0"/>
            <a:t>最好的酒之一</a:t>
          </a:r>
          <a:endParaRPr lang="en-US" dirty="0"/>
        </a:p>
      </dgm:t>
    </dgm:pt>
    <dgm:pt modelId="{E50606D7-8936-4696-9559-A5E90CB2EFCD}" type="par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585A4972-D621-45F5-A1EB-11E97CF064B5}" type="sibTrans" cxnId="{6C848136-BC37-4A24-A762-5D3A0F1A8C2E}">
      <dgm:prSet/>
      <dgm:spPr/>
      <dgm:t>
        <a:bodyPr/>
        <a:lstStyle/>
        <a:p>
          <a:endParaRPr lang="zh-CN" altLang="en-US"/>
        </a:p>
      </dgm:t>
    </dgm:pt>
    <dgm:pt modelId="{AE755AFB-D4DE-4489-A96D-54180D0CF7C1}">
      <dgm:prSet/>
      <dgm:spPr/>
      <dgm:t>
        <a:bodyPr/>
        <a:lstStyle/>
        <a:p>
          <a:pPr rtl="0"/>
          <a:r>
            <a:rPr lang="zh-CN" dirty="0" smtClean="0"/>
            <a:t>生态酿酒</a:t>
          </a:r>
          <a:endParaRPr lang="en-US" dirty="0"/>
        </a:p>
      </dgm:t>
    </dgm:pt>
    <dgm:pt modelId="{25A1F597-DA47-4062-B955-4255C9D7BFB8}" type="par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48F47864-E7F2-4EAC-B849-7B1E94EF4B46}" type="sibTrans" cxnId="{31229E93-3897-4D09-ABB7-E53CA2BEA747}">
      <dgm:prSet/>
      <dgm:spPr/>
      <dgm:t>
        <a:bodyPr/>
        <a:lstStyle/>
        <a:p>
          <a:endParaRPr lang="zh-CN" altLang="en-US"/>
        </a:p>
      </dgm:t>
    </dgm:pt>
    <dgm:pt modelId="{5B9AEA05-F9B3-47F5-B96D-B3D77B285CD8}">
      <dgm:prSet/>
      <dgm:spPr/>
      <dgm:t>
        <a:bodyPr/>
        <a:lstStyle/>
        <a:p>
          <a:pPr rtl="0"/>
          <a:r>
            <a:rPr lang="zh-CN" altLang="en-US" dirty="0" smtClean="0"/>
            <a:t>审美</a:t>
          </a:r>
          <a:endParaRPr lang="en-US" dirty="0"/>
        </a:p>
      </dgm:t>
    </dgm:pt>
    <dgm:pt modelId="{0EB452F9-5439-43A1-876F-AD3448A0E531}" type="par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7656D0BF-2B6D-415E-A211-9A9095F5E7B1}" type="sibTrans" cxnId="{12DF6BF6-7BA8-497C-9948-76A577E2BFB2}">
      <dgm:prSet/>
      <dgm:spPr/>
      <dgm:t>
        <a:bodyPr/>
        <a:lstStyle/>
        <a:p>
          <a:endParaRPr lang="zh-CN" altLang="en-US"/>
        </a:p>
      </dgm:t>
    </dgm:pt>
    <dgm:pt modelId="{9F6C785C-8F7E-43FB-88A0-F7150D705FDC}">
      <dgm:prSet/>
      <dgm:spPr/>
      <dgm:t>
        <a:bodyPr/>
        <a:lstStyle/>
        <a:p>
          <a:pPr rtl="0"/>
          <a:r>
            <a:rPr lang="zh-CN" altLang="en-US" dirty="0" smtClean="0"/>
            <a:t>清新</a:t>
          </a:r>
          <a:endParaRPr lang="en-US" dirty="0"/>
        </a:p>
      </dgm:t>
    </dgm:pt>
    <dgm:pt modelId="{00C9240F-781B-47D3-9D11-1090F7C48E67}" type="par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57D99ED9-FB11-4114-AEE1-8D1D3E4C484E}" type="sibTrans" cxnId="{6D87CAAF-72DA-431B-8DEB-012A579944D7}">
      <dgm:prSet/>
      <dgm:spPr/>
      <dgm:t>
        <a:bodyPr/>
        <a:lstStyle/>
        <a:p>
          <a:endParaRPr lang="zh-CN" altLang="en-US"/>
        </a:p>
      </dgm:t>
    </dgm:pt>
    <dgm:pt modelId="{E6EAF480-DBB4-4A36-A713-CB2950CD1D47}">
      <dgm:prSet/>
      <dgm:spPr/>
      <dgm:t>
        <a:bodyPr/>
        <a:lstStyle/>
        <a:p>
          <a:pPr rtl="0"/>
          <a:r>
            <a:rPr lang="zh-CN" altLang="en-US" dirty="0" smtClean="0"/>
            <a:t>中国元素</a:t>
          </a:r>
          <a:endParaRPr lang="en-US" dirty="0"/>
        </a:p>
      </dgm:t>
    </dgm:pt>
    <dgm:pt modelId="{36C47C7E-E4CF-43E5-B7BE-E370FA47FE99}" type="par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761D423D-A648-4A79-B52B-84064828B977}" type="sibTrans" cxnId="{62D161C3-E2E6-4EDC-9271-5F13ADBC87A2}">
      <dgm:prSet/>
      <dgm:spPr/>
      <dgm:t>
        <a:bodyPr/>
        <a:lstStyle/>
        <a:p>
          <a:endParaRPr lang="zh-CN" altLang="en-US"/>
        </a:p>
      </dgm:t>
    </dgm:pt>
    <dgm:pt modelId="{330678AB-0A02-4EAA-BE69-B7A9EDA34C46}">
      <dgm:prSet/>
      <dgm:spPr/>
      <dgm:t>
        <a:bodyPr/>
        <a:lstStyle/>
        <a:p>
          <a:pPr rtl="0"/>
          <a:r>
            <a:rPr lang="zh-CN" dirty="0" smtClean="0"/>
            <a:t>态度</a:t>
          </a:r>
          <a:endParaRPr lang="en-US" dirty="0"/>
        </a:p>
      </dgm:t>
    </dgm:pt>
    <dgm:pt modelId="{EB1A5DC2-4BA5-45CF-9B76-44CA9FA5CA46}" type="par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E25013AD-EB14-4499-A654-2099E7813D49}" type="sibTrans" cxnId="{65AAD3E6-854F-4693-B364-3EE36D14B86E}">
      <dgm:prSet/>
      <dgm:spPr/>
      <dgm:t>
        <a:bodyPr/>
        <a:lstStyle/>
        <a:p>
          <a:endParaRPr lang="zh-CN" altLang="en-US"/>
        </a:p>
      </dgm:t>
    </dgm:pt>
    <dgm:pt modelId="{0083991C-9D4A-4398-BFDC-2775DDBE9594}">
      <dgm:prSet/>
      <dgm:spPr/>
      <dgm:t>
        <a:bodyPr/>
        <a:lstStyle/>
        <a:p>
          <a:pPr rtl="0"/>
          <a:r>
            <a:rPr lang="zh-CN" dirty="0" smtClean="0"/>
            <a:t>朋友</a:t>
          </a:r>
          <a:endParaRPr lang="en-US" dirty="0"/>
        </a:p>
      </dgm:t>
    </dgm:pt>
    <dgm:pt modelId="{381EFD30-DD73-44C9-BB4B-F465AE309F9D}" type="par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A17D539D-AD2D-4979-822E-F6F648D5F6DB}" type="sibTrans" cxnId="{A2694181-1EF4-4EFD-B0BF-9057F4D82FCA}">
      <dgm:prSet/>
      <dgm:spPr/>
      <dgm:t>
        <a:bodyPr/>
        <a:lstStyle/>
        <a:p>
          <a:endParaRPr lang="zh-CN" altLang="en-US"/>
        </a:p>
      </dgm:t>
    </dgm:pt>
    <dgm:pt modelId="{3F861426-9C70-4B0A-AA42-91DC88E47E6F}">
      <dgm:prSet/>
      <dgm:spPr/>
      <dgm:t>
        <a:bodyPr/>
        <a:lstStyle/>
        <a:p>
          <a:pPr rtl="0"/>
          <a:r>
            <a:rPr lang="zh-CN" dirty="0" smtClean="0"/>
            <a:t>交流</a:t>
          </a:r>
          <a:endParaRPr lang="en-US" dirty="0"/>
        </a:p>
      </dgm:t>
    </dgm:pt>
    <dgm:pt modelId="{CDEEB956-CE78-4FB4-B806-10618CC45422}" type="par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18C42C32-B6B1-4A2E-8038-23393A13DD17}" type="sibTrans" cxnId="{4CCA3F68-C758-4C26-8F38-5D37F85CF6E2}">
      <dgm:prSet/>
      <dgm:spPr/>
      <dgm:t>
        <a:bodyPr/>
        <a:lstStyle/>
        <a:p>
          <a:endParaRPr lang="zh-CN" altLang="en-US"/>
        </a:p>
      </dgm:t>
    </dgm:pt>
    <dgm:pt modelId="{3E691769-4E7F-4AE5-879D-F1A1CEA62FFA}">
      <dgm:prSet/>
      <dgm:spPr/>
      <dgm:t>
        <a:bodyPr/>
        <a:lstStyle/>
        <a:p>
          <a:pPr rtl="0"/>
          <a:r>
            <a:rPr lang="zh-CN" dirty="0" smtClean="0"/>
            <a:t>建议</a:t>
          </a:r>
          <a:endParaRPr lang="en-US" dirty="0"/>
        </a:p>
      </dgm:t>
    </dgm:pt>
    <dgm:pt modelId="{19AE9C02-0A47-43A9-A682-95B081D99528}" type="par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4EAB4168-66CF-4C4D-858B-1891F495EF38}" type="sibTrans" cxnId="{203D17A3-71C5-4A0F-8763-AFC9F8CFCB25}">
      <dgm:prSet/>
      <dgm:spPr/>
      <dgm:t>
        <a:bodyPr/>
        <a:lstStyle/>
        <a:p>
          <a:endParaRPr lang="zh-CN" altLang="en-US"/>
        </a:p>
      </dgm:t>
    </dgm:pt>
    <dgm:pt modelId="{2E0EA73E-A402-468B-978E-DC65AEFEA3DD}">
      <dgm:prSet/>
      <dgm:spPr/>
      <dgm:t>
        <a:bodyPr/>
        <a:lstStyle/>
        <a:p>
          <a:pPr rtl="0"/>
          <a:r>
            <a:rPr lang="zh-CN" dirty="0" smtClean="0"/>
            <a:t>档次</a:t>
          </a:r>
          <a:endParaRPr lang="en-US" dirty="0"/>
        </a:p>
      </dgm:t>
    </dgm:pt>
    <dgm:pt modelId="{E189F032-B3FC-4F5A-A4E7-BA7F6AC56E78}" type="par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49A1489B-479E-4350-8224-6A3E53650E99}" type="sibTrans" cxnId="{5C21FB95-CCC6-414C-A36F-56FC4F56EA25}">
      <dgm:prSet/>
      <dgm:spPr/>
      <dgm:t>
        <a:bodyPr/>
        <a:lstStyle/>
        <a:p>
          <a:endParaRPr lang="zh-CN" altLang="en-US"/>
        </a:p>
      </dgm:t>
    </dgm:pt>
    <dgm:pt modelId="{FB2B04D2-753E-4AAF-BDE8-F1E10C0FD0D7}">
      <dgm:prSet/>
      <dgm:spPr/>
      <dgm:t>
        <a:bodyPr/>
        <a:lstStyle/>
        <a:p>
          <a:pPr rtl="0"/>
          <a:r>
            <a:rPr lang="zh-CN" altLang="en-US" dirty="0" smtClean="0"/>
            <a:t>有内涵的奢侈品</a:t>
          </a:r>
          <a:endParaRPr lang="zh-CN" dirty="0"/>
        </a:p>
      </dgm:t>
    </dgm:pt>
    <dgm:pt modelId="{7076E79A-EBA4-4B82-8475-861DA2579C16}" type="par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B476CDA9-4FD1-4749-9132-A4520384F076}" type="sibTrans" cxnId="{4925DF23-9EF1-4BE7-AFE0-F8402B8FAB05}">
      <dgm:prSet/>
      <dgm:spPr/>
      <dgm:t>
        <a:bodyPr/>
        <a:lstStyle/>
        <a:p>
          <a:endParaRPr lang="zh-CN" altLang="en-US"/>
        </a:p>
      </dgm:t>
    </dgm:pt>
    <dgm:pt modelId="{8C615C03-DF12-4276-8236-8C8A73808B08}">
      <dgm:prSet/>
      <dgm:spPr/>
      <dgm:t>
        <a:bodyPr/>
        <a:lstStyle/>
        <a:p>
          <a:pPr rtl="0"/>
          <a:r>
            <a:rPr lang="zh-CN" altLang="en-US" dirty="0" smtClean="0"/>
            <a:t>气质</a:t>
          </a:r>
          <a:endParaRPr lang="zh-CN" dirty="0"/>
        </a:p>
      </dgm:t>
    </dgm:pt>
    <dgm:pt modelId="{DBBCB42B-F05D-408A-B09E-95EB2E699BFE}" type="par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76CFE03D-5AD7-44C8-A76F-B9EBDAD8FDD7}" type="sibTrans" cxnId="{BBBD4430-80F9-4FC4-AE5E-984032D30E86}">
      <dgm:prSet/>
      <dgm:spPr/>
      <dgm:t>
        <a:bodyPr/>
        <a:lstStyle/>
        <a:p>
          <a:endParaRPr lang="zh-CN" altLang="en-US"/>
        </a:p>
      </dgm:t>
    </dgm:pt>
    <dgm:pt modelId="{F3C25F5F-8AF1-40F2-BC70-AC69717D2523}">
      <dgm:prSet/>
      <dgm:spPr/>
      <dgm:t>
        <a:bodyPr/>
        <a:lstStyle/>
        <a:p>
          <a:pPr rtl="0"/>
          <a:r>
            <a:rPr lang="zh-CN" altLang="en-US" dirty="0" smtClean="0"/>
            <a:t>智慧</a:t>
          </a:r>
          <a:endParaRPr lang="zh-CN" dirty="0"/>
        </a:p>
      </dgm:t>
    </dgm:pt>
    <dgm:pt modelId="{876876A7-6668-4009-B2C0-B371B04BD6E9}" type="par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2E9FEDD8-438E-4DB6-9F2B-971A570703F1}" type="sibTrans" cxnId="{7E18F661-E6C0-47DF-B020-F96297F99254}">
      <dgm:prSet/>
      <dgm:spPr/>
      <dgm:t>
        <a:bodyPr/>
        <a:lstStyle/>
        <a:p>
          <a:endParaRPr lang="zh-CN" altLang="en-US"/>
        </a:p>
      </dgm:t>
    </dgm:pt>
    <dgm:pt modelId="{3FE8EB69-49C0-4F7D-8474-48808A7FD132}">
      <dgm:prSet/>
      <dgm:spPr/>
      <dgm:t>
        <a:bodyPr/>
        <a:lstStyle/>
        <a:p>
          <a:pPr rtl="0"/>
          <a:r>
            <a:rPr lang="zh-CN" altLang="en-US" dirty="0" smtClean="0"/>
            <a:t>中国</a:t>
          </a:r>
          <a:endParaRPr lang="zh-CN" dirty="0"/>
        </a:p>
      </dgm:t>
    </dgm:pt>
    <dgm:pt modelId="{506DBDE0-B52A-4813-B3D9-DE66E93C01FA}" type="par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144964B9-6B5C-4EDF-8DD2-CEA73AB644A8}" type="sibTrans" cxnId="{B3666866-E464-47E5-9487-1FF5349A0471}">
      <dgm:prSet/>
      <dgm:spPr/>
      <dgm:t>
        <a:bodyPr/>
        <a:lstStyle/>
        <a:p>
          <a:endParaRPr lang="zh-CN" altLang="en-US"/>
        </a:p>
      </dgm:t>
    </dgm:pt>
    <dgm:pt modelId="{2A9FCD9E-EB2E-4A7D-B124-C4644362A167}">
      <dgm:prSet/>
      <dgm:spPr/>
      <dgm:t>
        <a:bodyPr/>
        <a:lstStyle/>
        <a:p>
          <a:pPr rtl="0"/>
          <a:r>
            <a:rPr lang="zh-CN" altLang="en-US" dirty="0" smtClean="0"/>
            <a:t>从容</a:t>
          </a:r>
          <a:endParaRPr lang="zh-CN" dirty="0"/>
        </a:p>
      </dgm:t>
    </dgm:pt>
    <dgm:pt modelId="{1DF7E8C1-4955-4E16-8132-D2551311B57D}" type="par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5B053A90-055D-4F92-8BCB-123DE414CBF4}" type="sibTrans" cxnId="{DC932CB4-0447-4398-BDED-087A3E728C1C}">
      <dgm:prSet/>
      <dgm:spPr/>
      <dgm:t>
        <a:bodyPr/>
        <a:lstStyle/>
        <a:p>
          <a:endParaRPr lang="zh-CN" altLang="en-US"/>
        </a:p>
      </dgm:t>
    </dgm:pt>
    <dgm:pt modelId="{DACF3721-B60C-48C8-8F42-037672E7E465}">
      <dgm:prSet/>
      <dgm:spPr/>
      <dgm:t>
        <a:bodyPr/>
        <a:lstStyle/>
        <a:p>
          <a:pPr rtl="0"/>
          <a:r>
            <a:rPr lang="zh-CN" altLang="en-US" dirty="0" smtClean="0"/>
            <a:t>高雅</a:t>
          </a:r>
          <a:endParaRPr lang="zh-CN" dirty="0"/>
        </a:p>
      </dgm:t>
    </dgm:pt>
    <dgm:pt modelId="{E18D7503-5AE7-4484-9DE5-69B6B7C4D867}" type="par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B65B7B6B-DAAD-480B-BF63-99E53CE35E3D}" type="sibTrans" cxnId="{129DA75D-759B-4E0B-96BF-D5B6CB42CCF5}">
      <dgm:prSet/>
      <dgm:spPr/>
      <dgm:t>
        <a:bodyPr/>
        <a:lstStyle/>
        <a:p>
          <a:endParaRPr lang="zh-CN" altLang="en-US"/>
        </a:p>
      </dgm:t>
    </dgm:pt>
    <dgm:pt modelId="{166E8D21-ED01-4FE3-9181-C0D635ACF0C0}" type="pres">
      <dgm:prSet presAssocID="{9A77ACCF-78B7-44C9-91E5-C582A5286E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5C64C8-485B-4DDE-A7B4-3FD6B7C17D7C}" type="pres">
      <dgm:prSet presAssocID="{BC6C6540-92FE-4FD4-BAD2-0F7F4B2C424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4F2F41F-7846-49E8-AB40-ECC78611D11A}" type="pres">
      <dgm:prSet presAssocID="{22CFCAF9-B1D6-4D68-84DA-7432B29DB394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EAA8172D-C33A-452D-A834-E067E506E528}" type="pres">
      <dgm:prSet presAssocID="{22CFCAF9-B1D6-4D68-84DA-7432B29DB394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2BBC9825-2630-46F8-A6D7-7D14C13AE14D}" type="pres">
      <dgm:prSet presAssocID="{F633949E-0BB7-4E36-9A30-F68EB0FB70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480AA5-2085-47A0-957F-3A5DDF4EAF59}" type="pres">
      <dgm:prSet presAssocID="{0EB452F9-5439-43A1-876F-AD3448A0E531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243722F4-66A4-4846-8DE8-B60D4B31E946}" type="pres">
      <dgm:prSet presAssocID="{0EB452F9-5439-43A1-876F-AD3448A0E531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A1F32E92-4976-4CEA-B2B5-351D1A9220E2}" type="pres">
      <dgm:prSet presAssocID="{5B9AEA05-F9B3-47F5-B96D-B3D77B285C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7DFA75-8A28-4505-8EE6-D61B243CDC66}" type="pres">
      <dgm:prSet presAssocID="{EB1A5DC2-4BA5-45CF-9B76-44CA9FA5CA46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E0488A92-0570-491C-8AED-BE00FEB533DB}" type="pres">
      <dgm:prSet presAssocID="{EB1A5DC2-4BA5-45CF-9B76-44CA9FA5CA4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0E2A6169-6920-4E16-ACCB-22FB3A955D67}" type="pres">
      <dgm:prSet presAssocID="{330678AB-0A02-4EAA-BE69-B7A9EDA34C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95176B-344A-40C0-83EA-6B7CFC743CD0}" type="pres">
      <dgm:prSet presAssocID="{E189F032-B3FC-4F5A-A4E7-BA7F6AC56E78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D1FDB343-A214-495C-8B73-2419969B1222}" type="pres">
      <dgm:prSet presAssocID="{E189F032-B3FC-4F5A-A4E7-BA7F6AC56E78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FDEB20EE-76E0-4ABA-8224-FA7239CE6511}" type="pres">
      <dgm:prSet presAssocID="{2E0EA73E-A402-468B-978E-DC65AEFEA3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EE009-3E5A-483B-AD20-A734791F060E}" type="pres">
      <dgm:prSet presAssocID="{DBBCB42B-F05D-408A-B09E-95EB2E699BFE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A914DD20-DA74-4EFA-8D12-BFE67CE8921A}" type="pres">
      <dgm:prSet presAssocID="{DBBCB42B-F05D-408A-B09E-95EB2E699BFE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BA3D7513-2AAC-4668-AE5C-8164CCE83E1B}" type="pres">
      <dgm:prSet presAssocID="{8C615C03-DF12-4276-8236-8C8A73808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31B344-4B40-4D52-BE6E-0366E302A545}" type="presOf" srcId="{DBBCB42B-F05D-408A-B09E-95EB2E699BFE}" destId="{A914DD20-DA74-4EFA-8D12-BFE67CE8921A}" srcOrd="1" destOrd="0" presId="urn:microsoft.com/office/officeart/2005/8/layout/radial1"/>
    <dgm:cxn modelId="{DC932CB4-0447-4398-BDED-087A3E728C1C}" srcId="{8C615C03-DF12-4276-8236-8C8A73808B08}" destId="{2A9FCD9E-EB2E-4A7D-B124-C4644362A167}" srcOrd="2" destOrd="0" parTransId="{1DF7E8C1-4955-4E16-8132-D2551311B57D}" sibTransId="{5B053A90-055D-4F92-8BCB-123DE414CBF4}"/>
    <dgm:cxn modelId="{203D17A3-71C5-4A0F-8763-AFC9F8CFCB25}" srcId="{330678AB-0A02-4EAA-BE69-B7A9EDA34C46}" destId="{3E691769-4E7F-4AE5-879D-F1A1CEA62FFA}" srcOrd="2" destOrd="0" parTransId="{19AE9C02-0A47-43A9-A682-95B081D99528}" sibTransId="{4EAB4168-66CF-4C4D-858B-1891F495EF38}"/>
    <dgm:cxn modelId="{D0EDD917-F93F-4DE4-8A30-21A77986DC54}" type="presOf" srcId="{DACF3721-B60C-48C8-8F42-037672E7E465}" destId="{BA3D7513-2AAC-4668-AE5C-8164CCE83E1B}" srcOrd="0" destOrd="4" presId="urn:microsoft.com/office/officeart/2005/8/layout/radial1"/>
    <dgm:cxn modelId="{BBBD4430-80F9-4FC4-AE5E-984032D30E86}" srcId="{BC6C6540-92FE-4FD4-BAD2-0F7F4B2C4244}" destId="{8C615C03-DF12-4276-8236-8C8A73808B08}" srcOrd="4" destOrd="0" parTransId="{DBBCB42B-F05D-408A-B09E-95EB2E699BFE}" sibTransId="{76CFE03D-5AD7-44C8-A76F-B9EBDAD8FDD7}"/>
    <dgm:cxn modelId="{A2694181-1EF4-4EFD-B0BF-9057F4D82FCA}" srcId="{330678AB-0A02-4EAA-BE69-B7A9EDA34C46}" destId="{0083991C-9D4A-4398-BFDC-2775DDBE9594}" srcOrd="0" destOrd="0" parTransId="{381EFD30-DD73-44C9-BB4B-F465AE309F9D}" sibTransId="{A17D539D-AD2D-4979-822E-F6F648D5F6DB}"/>
    <dgm:cxn modelId="{33E4AF32-9FE7-42EF-9822-97A4D44B91BE}" type="presOf" srcId="{0EB452F9-5439-43A1-876F-AD3448A0E531}" destId="{E9480AA5-2085-47A0-957F-3A5DDF4EAF59}" srcOrd="0" destOrd="0" presId="urn:microsoft.com/office/officeart/2005/8/layout/radial1"/>
    <dgm:cxn modelId="{697F19CA-04A5-44B2-9E1D-5689AB4E0C2E}" type="presOf" srcId="{F3C25F5F-8AF1-40F2-BC70-AC69717D2523}" destId="{BA3D7513-2AAC-4668-AE5C-8164CCE83E1B}" srcOrd="0" destOrd="1" presId="urn:microsoft.com/office/officeart/2005/8/layout/radial1"/>
    <dgm:cxn modelId="{C7BC7274-4AA2-486C-90EE-4FB3DBD5C30F}" type="presOf" srcId="{AE755AFB-D4DE-4489-A96D-54180D0CF7C1}" destId="{2BBC9825-2630-46F8-A6D7-7D14C13AE14D}" srcOrd="0" destOrd="2" presId="urn:microsoft.com/office/officeart/2005/8/layout/radial1"/>
    <dgm:cxn modelId="{62D161C3-E2E6-4EDC-9271-5F13ADBC87A2}" srcId="{5B9AEA05-F9B3-47F5-B96D-B3D77B285CD8}" destId="{E6EAF480-DBB4-4A36-A713-CB2950CD1D47}" srcOrd="1" destOrd="0" parTransId="{36C47C7E-E4CF-43E5-B7BE-E370FA47FE99}" sibTransId="{761D423D-A648-4A79-B52B-84064828B977}"/>
    <dgm:cxn modelId="{129DA75D-759B-4E0B-96BF-D5B6CB42CCF5}" srcId="{8C615C03-DF12-4276-8236-8C8A73808B08}" destId="{DACF3721-B60C-48C8-8F42-037672E7E465}" srcOrd="3" destOrd="0" parTransId="{E18D7503-5AE7-4484-9DE5-69B6B7C4D867}" sibTransId="{B65B7B6B-DAAD-480B-BF63-99E53CE35E3D}"/>
    <dgm:cxn modelId="{45A69518-ABCD-4181-8CEE-C73E3F6AED4D}" type="presOf" srcId="{0083991C-9D4A-4398-BFDC-2775DDBE9594}" destId="{0E2A6169-6920-4E16-ACCB-22FB3A955D67}" srcOrd="0" destOrd="1" presId="urn:microsoft.com/office/officeart/2005/8/layout/radial1"/>
    <dgm:cxn modelId="{2A064B87-4B04-456D-A865-E578E9EC8E67}" type="presOf" srcId="{3F861426-9C70-4B0A-AA42-91DC88E47E6F}" destId="{0E2A6169-6920-4E16-ACCB-22FB3A955D67}" srcOrd="0" destOrd="2" presId="urn:microsoft.com/office/officeart/2005/8/layout/radial1"/>
    <dgm:cxn modelId="{9F23EEEE-F80F-4EF3-A1D1-9C7D40EA42E9}" type="presOf" srcId="{BC6C6540-92FE-4FD4-BAD2-0F7F4B2C4244}" destId="{785C64C8-485B-4DDE-A7B4-3FD6B7C17D7C}" srcOrd="0" destOrd="0" presId="urn:microsoft.com/office/officeart/2005/8/layout/radial1"/>
    <dgm:cxn modelId="{B75F51FB-A02C-4A3E-9039-C3882BE8D62C}" type="presOf" srcId="{3FE8EB69-49C0-4F7D-8474-48808A7FD132}" destId="{BA3D7513-2AAC-4668-AE5C-8164CCE83E1B}" srcOrd="0" destOrd="2" presId="urn:microsoft.com/office/officeart/2005/8/layout/radial1"/>
    <dgm:cxn modelId="{4925DF23-9EF1-4BE7-AFE0-F8402B8FAB05}" srcId="{2E0EA73E-A402-468B-978E-DC65AEFEA3DD}" destId="{FB2B04D2-753E-4AAF-BDE8-F1E10C0FD0D7}" srcOrd="0" destOrd="0" parTransId="{7076E79A-EBA4-4B82-8475-861DA2579C16}" sibTransId="{B476CDA9-4FD1-4749-9132-A4520384F076}"/>
    <dgm:cxn modelId="{39681B87-6209-44E9-92DD-ED9952E0BC54}" type="presOf" srcId="{E6EAF480-DBB4-4A36-A713-CB2950CD1D47}" destId="{A1F32E92-4976-4CEA-B2B5-351D1A9220E2}" srcOrd="0" destOrd="2" presId="urn:microsoft.com/office/officeart/2005/8/layout/radial1"/>
    <dgm:cxn modelId="{F2F6F360-32A9-4B6A-B94E-47D901A2925E}" srcId="{9A77ACCF-78B7-44C9-91E5-C582A5286E25}" destId="{BC6C6540-92FE-4FD4-BAD2-0F7F4B2C4244}" srcOrd="0" destOrd="0" parTransId="{068A8A81-0F11-4AD6-A652-A2CB80CE6D3A}" sibTransId="{01BF613B-3E23-46CB-9958-A2AD5B15D283}"/>
    <dgm:cxn modelId="{6D87CAAF-72DA-431B-8DEB-012A579944D7}" srcId="{5B9AEA05-F9B3-47F5-B96D-B3D77B285CD8}" destId="{9F6C785C-8F7E-43FB-88A0-F7150D705FDC}" srcOrd="0" destOrd="0" parTransId="{00C9240F-781B-47D3-9D11-1090F7C48E67}" sibTransId="{57D99ED9-FB11-4114-AEE1-8D1D3E4C484E}"/>
    <dgm:cxn modelId="{60D02C14-759D-4DC7-BA69-E8A358E04385}" type="presOf" srcId="{DBBCB42B-F05D-408A-B09E-95EB2E699BFE}" destId="{A95EE009-3E5A-483B-AD20-A734791F060E}" srcOrd="0" destOrd="0" presId="urn:microsoft.com/office/officeart/2005/8/layout/radial1"/>
    <dgm:cxn modelId="{0CA8B1C1-55ED-4F7D-910D-36CBC9FE57A0}" type="presOf" srcId="{3385678C-2B6F-4976-8591-CCF2ED2879F6}" destId="{2BBC9825-2630-46F8-A6D7-7D14C13AE14D}" srcOrd="0" destOrd="1" presId="urn:microsoft.com/office/officeart/2005/8/layout/radial1"/>
    <dgm:cxn modelId="{BEF0355E-9F7B-4A43-8C0F-D496826612CA}" type="presOf" srcId="{9F6C785C-8F7E-43FB-88A0-F7150D705FDC}" destId="{A1F32E92-4976-4CEA-B2B5-351D1A9220E2}" srcOrd="0" destOrd="1" presId="urn:microsoft.com/office/officeart/2005/8/layout/radial1"/>
    <dgm:cxn modelId="{0B097EBC-A4A8-4D6C-AFD4-2879B2DEFE3E}" type="presOf" srcId="{FB2B04D2-753E-4AAF-BDE8-F1E10C0FD0D7}" destId="{FDEB20EE-76E0-4ABA-8224-FA7239CE6511}" srcOrd="0" destOrd="1" presId="urn:microsoft.com/office/officeart/2005/8/layout/radial1"/>
    <dgm:cxn modelId="{367212CB-87CD-4B54-B062-62DCB76EB68D}" type="presOf" srcId="{22CFCAF9-B1D6-4D68-84DA-7432B29DB394}" destId="{EAA8172D-C33A-452D-A834-E067E506E528}" srcOrd="1" destOrd="0" presId="urn:microsoft.com/office/officeart/2005/8/layout/radial1"/>
    <dgm:cxn modelId="{7E18F661-E6C0-47DF-B020-F96297F99254}" srcId="{8C615C03-DF12-4276-8236-8C8A73808B08}" destId="{F3C25F5F-8AF1-40F2-BC70-AC69717D2523}" srcOrd="0" destOrd="0" parTransId="{876876A7-6668-4009-B2C0-B371B04BD6E9}" sibTransId="{2E9FEDD8-438E-4DB6-9F2B-971A570703F1}"/>
    <dgm:cxn modelId="{2499C8B6-2E4A-4919-A877-1BCCB489F250}" type="presOf" srcId="{EB1A5DC2-4BA5-45CF-9B76-44CA9FA5CA46}" destId="{E0488A92-0570-491C-8AED-BE00FEB533DB}" srcOrd="1" destOrd="0" presId="urn:microsoft.com/office/officeart/2005/8/layout/radial1"/>
    <dgm:cxn modelId="{31229E93-3897-4D09-ABB7-E53CA2BEA747}" srcId="{F633949E-0BB7-4E36-9A30-F68EB0FB7006}" destId="{AE755AFB-D4DE-4489-A96D-54180D0CF7C1}" srcOrd="1" destOrd="0" parTransId="{25A1F597-DA47-4062-B955-4255C9D7BFB8}" sibTransId="{48F47864-E7F2-4EAC-B849-7B1E94EF4B46}"/>
    <dgm:cxn modelId="{6C848136-BC37-4A24-A762-5D3A0F1A8C2E}" srcId="{F633949E-0BB7-4E36-9A30-F68EB0FB7006}" destId="{3385678C-2B6F-4976-8591-CCF2ED2879F6}" srcOrd="0" destOrd="0" parTransId="{E50606D7-8936-4696-9559-A5E90CB2EFCD}" sibTransId="{585A4972-D621-45F5-A1EB-11E97CF064B5}"/>
    <dgm:cxn modelId="{EDA1AF82-252E-4631-8F2B-42D00F496259}" type="presOf" srcId="{3E691769-4E7F-4AE5-879D-F1A1CEA62FFA}" destId="{0E2A6169-6920-4E16-ACCB-22FB3A955D67}" srcOrd="0" destOrd="3" presId="urn:microsoft.com/office/officeart/2005/8/layout/radial1"/>
    <dgm:cxn modelId="{FF59A802-B85F-48EB-841A-91B802C12422}" type="presOf" srcId="{E189F032-B3FC-4F5A-A4E7-BA7F6AC56E78}" destId="{D1FDB343-A214-495C-8B73-2419969B1222}" srcOrd="1" destOrd="0" presId="urn:microsoft.com/office/officeart/2005/8/layout/radial1"/>
    <dgm:cxn modelId="{1B36B2BD-5426-464D-A110-FA21816FB8AA}" type="presOf" srcId="{F633949E-0BB7-4E36-9A30-F68EB0FB7006}" destId="{2BBC9825-2630-46F8-A6D7-7D14C13AE14D}" srcOrd="0" destOrd="0" presId="urn:microsoft.com/office/officeart/2005/8/layout/radial1"/>
    <dgm:cxn modelId="{8887A01E-C318-420C-9DB6-F08129A2A87F}" type="presOf" srcId="{2E0EA73E-A402-468B-978E-DC65AEFEA3DD}" destId="{FDEB20EE-76E0-4ABA-8224-FA7239CE6511}" srcOrd="0" destOrd="0" presId="urn:microsoft.com/office/officeart/2005/8/layout/radial1"/>
    <dgm:cxn modelId="{9A81E11C-A2AC-436E-A083-1DAAA70160F8}" type="presOf" srcId="{EB1A5DC2-4BA5-45CF-9B76-44CA9FA5CA46}" destId="{CE7DFA75-8A28-4505-8EE6-D61B243CDC66}" srcOrd="0" destOrd="0" presId="urn:microsoft.com/office/officeart/2005/8/layout/radial1"/>
    <dgm:cxn modelId="{4CCA3F68-C758-4C26-8F38-5D37F85CF6E2}" srcId="{330678AB-0A02-4EAA-BE69-B7A9EDA34C46}" destId="{3F861426-9C70-4B0A-AA42-91DC88E47E6F}" srcOrd="1" destOrd="0" parTransId="{CDEEB956-CE78-4FB4-B806-10618CC45422}" sibTransId="{18C42C32-B6B1-4A2E-8038-23393A13DD17}"/>
    <dgm:cxn modelId="{B3666866-E464-47E5-9487-1FF5349A0471}" srcId="{8C615C03-DF12-4276-8236-8C8A73808B08}" destId="{3FE8EB69-49C0-4F7D-8474-48808A7FD132}" srcOrd="1" destOrd="0" parTransId="{506DBDE0-B52A-4813-B3D9-DE66E93C01FA}" sibTransId="{144964B9-6B5C-4EDF-8DD2-CEA73AB644A8}"/>
    <dgm:cxn modelId="{34BE966F-5BB3-4796-A351-729B2BE714E1}" type="presOf" srcId="{5B9AEA05-F9B3-47F5-B96D-B3D77B285CD8}" destId="{A1F32E92-4976-4CEA-B2B5-351D1A9220E2}" srcOrd="0" destOrd="0" presId="urn:microsoft.com/office/officeart/2005/8/layout/radial1"/>
    <dgm:cxn modelId="{D8A8010F-1509-4F5F-A734-8D85BB4190FB}" type="presOf" srcId="{0EB452F9-5439-43A1-876F-AD3448A0E531}" destId="{243722F4-66A4-4846-8DE8-B60D4B31E946}" srcOrd="1" destOrd="0" presId="urn:microsoft.com/office/officeart/2005/8/layout/radial1"/>
    <dgm:cxn modelId="{C31A5D4E-534A-4C6B-B197-A6801F3CADE7}" type="presOf" srcId="{E189F032-B3FC-4F5A-A4E7-BA7F6AC56E78}" destId="{CF95176B-344A-40C0-83EA-6B7CFC743CD0}" srcOrd="0" destOrd="0" presId="urn:microsoft.com/office/officeart/2005/8/layout/radial1"/>
    <dgm:cxn modelId="{A829DF9C-3DFA-4E47-881E-475FE65F2EFB}" srcId="{BC6C6540-92FE-4FD4-BAD2-0F7F4B2C4244}" destId="{F633949E-0BB7-4E36-9A30-F68EB0FB7006}" srcOrd="0" destOrd="0" parTransId="{22CFCAF9-B1D6-4D68-84DA-7432B29DB394}" sibTransId="{99F8E07C-DC0D-4D82-BF62-6F74BCDEF590}"/>
    <dgm:cxn modelId="{65AAD3E6-854F-4693-B364-3EE36D14B86E}" srcId="{BC6C6540-92FE-4FD4-BAD2-0F7F4B2C4244}" destId="{330678AB-0A02-4EAA-BE69-B7A9EDA34C46}" srcOrd="2" destOrd="0" parTransId="{EB1A5DC2-4BA5-45CF-9B76-44CA9FA5CA46}" sibTransId="{E25013AD-EB14-4499-A654-2099E7813D49}"/>
    <dgm:cxn modelId="{A38B2AD4-FA2B-4704-90EE-D2EDBCEADA56}" type="presOf" srcId="{8C615C03-DF12-4276-8236-8C8A73808B08}" destId="{BA3D7513-2AAC-4668-AE5C-8164CCE83E1B}" srcOrd="0" destOrd="0" presId="urn:microsoft.com/office/officeart/2005/8/layout/radial1"/>
    <dgm:cxn modelId="{CD375984-17CA-4C7E-B96C-6D15AFC47800}" type="presOf" srcId="{22CFCAF9-B1D6-4D68-84DA-7432B29DB394}" destId="{24F2F41F-7846-49E8-AB40-ECC78611D11A}" srcOrd="0" destOrd="0" presId="urn:microsoft.com/office/officeart/2005/8/layout/radial1"/>
    <dgm:cxn modelId="{5C21FB95-CCC6-414C-A36F-56FC4F56EA25}" srcId="{BC6C6540-92FE-4FD4-BAD2-0F7F4B2C4244}" destId="{2E0EA73E-A402-468B-978E-DC65AEFEA3DD}" srcOrd="3" destOrd="0" parTransId="{E189F032-B3FC-4F5A-A4E7-BA7F6AC56E78}" sibTransId="{49A1489B-479E-4350-8224-6A3E53650E99}"/>
    <dgm:cxn modelId="{6365D2FC-1B9A-456E-BAB7-77406217B71E}" type="presOf" srcId="{330678AB-0A02-4EAA-BE69-B7A9EDA34C46}" destId="{0E2A6169-6920-4E16-ACCB-22FB3A955D67}" srcOrd="0" destOrd="0" presId="urn:microsoft.com/office/officeart/2005/8/layout/radial1"/>
    <dgm:cxn modelId="{843559F4-382B-487D-9BE3-5962E79EACBF}" type="presOf" srcId="{2A9FCD9E-EB2E-4A7D-B124-C4644362A167}" destId="{BA3D7513-2AAC-4668-AE5C-8164CCE83E1B}" srcOrd="0" destOrd="3" presId="urn:microsoft.com/office/officeart/2005/8/layout/radial1"/>
    <dgm:cxn modelId="{B1A7245B-793D-4330-901B-A3B29CE504C2}" type="presOf" srcId="{9A77ACCF-78B7-44C9-91E5-C582A5286E25}" destId="{166E8D21-ED01-4FE3-9181-C0D635ACF0C0}" srcOrd="0" destOrd="0" presId="urn:microsoft.com/office/officeart/2005/8/layout/radial1"/>
    <dgm:cxn modelId="{12DF6BF6-7BA8-497C-9948-76A577E2BFB2}" srcId="{BC6C6540-92FE-4FD4-BAD2-0F7F4B2C4244}" destId="{5B9AEA05-F9B3-47F5-B96D-B3D77B285CD8}" srcOrd="1" destOrd="0" parTransId="{0EB452F9-5439-43A1-876F-AD3448A0E531}" sibTransId="{7656D0BF-2B6D-415E-A211-9A9095F5E7B1}"/>
    <dgm:cxn modelId="{8C9E8BA5-AAC1-4613-88C4-EA0CD4D12CFB}" type="presParOf" srcId="{166E8D21-ED01-4FE3-9181-C0D635ACF0C0}" destId="{785C64C8-485B-4DDE-A7B4-3FD6B7C17D7C}" srcOrd="0" destOrd="0" presId="urn:microsoft.com/office/officeart/2005/8/layout/radial1"/>
    <dgm:cxn modelId="{0AD69E2E-B240-4DFD-BA04-B1D150BAF5F8}" type="presParOf" srcId="{166E8D21-ED01-4FE3-9181-C0D635ACF0C0}" destId="{24F2F41F-7846-49E8-AB40-ECC78611D11A}" srcOrd="1" destOrd="0" presId="urn:microsoft.com/office/officeart/2005/8/layout/radial1"/>
    <dgm:cxn modelId="{920BD13B-D3F3-4D66-B025-108C50F578BC}" type="presParOf" srcId="{24F2F41F-7846-49E8-AB40-ECC78611D11A}" destId="{EAA8172D-C33A-452D-A834-E067E506E528}" srcOrd="0" destOrd="0" presId="urn:microsoft.com/office/officeart/2005/8/layout/radial1"/>
    <dgm:cxn modelId="{60B9D59B-D8F0-415E-BD7B-31A1648ACE26}" type="presParOf" srcId="{166E8D21-ED01-4FE3-9181-C0D635ACF0C0}" destId="{2BBC9825-2630-46F8-A6D7-7D14C13AE14D}" srcOrd="2" destOrd="0" presId="urn:microsoft.com/office/officeart/2005/8/layout/radial1"/>
    <dgm:cxn modelId="{DA3DE344-F1F2-4942-91F0-2D005A0C5FDF}" type="presParOf" srcId="{166E8D21-ED01-4FE3-9181-C0D635ACF0C0}" destId="{E9480AA5-2085-47A0-957F-3A5DDF4EAF59}" srcOrd="3" destOrd="0" presId="urn:microsoft.com/office/officeart/2005/8/layout/radial1"/>
    <dgm:cxn modelId="{5A349DE3-D29D-4767-BF4E-EF9E990086FB}" type="presParOf" srcId="{E9480AA5-2085-47A0-957F-3A5DDF4EAF59}" destId="{243722F4-66A4-4846-8DE8-B60D4B31E946}" srcOrd="0" destOrd="0" presId="urn:microsoft.com/office/officeart/2005/8/layout/radial1"/>
    <dgm:cxn modelId="{C15A9E7D-35E2-4150-8093-85BF93CE34F5}" type="presParOf" srcId="{166E8D21-ED01-4FE3-9181-C0D635ACF0C0}" destId="{A1F32E92-4976-4CEA-B2B5-351D1A9220E2}" srcOrd="4" destOrd="0" presId="urn:microsoft.com/office/officeart/2005/8/layout/radial1"/>
    <dgm:cxn modelId="{E14A9BD3-C0A3-4543-9CAD-3F0130317B5C}" type="presParOf" srcId="{166E8D21-ED01-4FE3-9181-C0D635ACF0C0}" destId="{CE7DFA75-8A28-4505-8EE6-D61B243CDC66}" srcOrd="5" destOrd="0" presId="urn:microsoft.com/office/officeart/2005/8/layout/radial1"/>
    <dgm:cxn modelId="{1A400F8C-EB72-46E5-AB6F-D5B9D2772E84}" type="presParOf" srcId="{CE7DFA75-8A28-4505-8EE6-D61B243CDC66}" destId="{E0488A92-0570-491C-8AED-BE00FEB533DB}" srcOrd="0" destOrd="0" presId="urn:microsoft.com/office/officeart/2005/8/layout/radial1"/>
    <dgm:cxn modelId="{1A53E999-F73A-4912-8FB7-3CCDF3D5853A}" type="presParOf" srcId="{166E8D21-ED01-4FE3-9181-C0D635ACF0C0}" destId="{0E2A6169-6920-4E16-ACCB-22FB3A955D67}" srcOrd="6" destOrd="0" presId="urn:microsoft.com/office/officeart/2005/8/layout/radial1"/>
    <dgm:cxn modelId="{6672F591-C45E-4751-9AF9-578B183B4467}" type="presParOf" srcId="{166E8D21-ED01-4FE3-9181-C0D635ACF0C0}" destId="{CF95176B-344A-40C0-83EA-6B7CFC743CD0}" srcOrd="7" destOrd="0" presId="urn:microsoft.com/office/officeart/2005/8/layout/radial1"/>
    <dgm:cxn modelId="{80DD0CAB-46A8-46A8-AD2C-3B78B7177F8A}" type="presParOf" srcId="{CF95176B-344A-40C0-83EA-6B7CFC743CD0}" destId="{D1FDB343-A214-495C-8B73-2419969B1222}" srcOrd="0" destOrd="0" presId="urn:microsoft.com/office/officeart/2005/8/layout/radial1"/>
    <dgm:cxn modelId="{044310C1-B1D0-4D70-89DD-851C786CDAEA}" type="presParOf" srcId="{166E8D21-ED01-4FE3-9181-C0D635ACF0C0}" destId="{FDEB20EE-76E0-4ABA-8224-FA7239CE6511}" srcOrd="8" destOrd="0" presId="urn:microsoft.com/office/officeart/2005/8/layout/radial1"/>
    <dgm:cxn modelId="{C8F67A26-F53E-4B1B-90E3-7133812348E4}" type="presParOf" srcId="{166E8D21-ED01-4FE3-9181-C0D635ACF0C0}" destId="{A95EE009-3E5A-483B-AD20-A734791F060E}" srcOrd="9" destOrd="0" presId="urn:microsoft.com/office/officeart/2005/8/layout/radial1"/>
    <dgm:cxn modelId="{C02362CA-F843-480C-8F19-7B84B6935151}" type="presParOf" srcId="{A95EE009-3E5A-483B-AD20-A734791F060E}" destId="{A914DD20-DA74-4EFA-8D12-BFE67CE8921A}" srcOrd="0" destOrd="0" presId="urn:microsoft.com/office/officeart/2005/8/layout/radial1"/>
    <dgm:cxn modelId="{3855F980-2035-4EE9-B900-BE43560D83BD}" type="presParOf" srcId="{166E8D21-ED01-4FE3-9181-C0D635ACF0C0}" destId="{BA3D7513-2AAC-4668-AE5C-8164CCE83E1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9A68D8C-7BDB-423E-AE9B-73A580CCE0DD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FA4C7CF-DC27-4778-ADA0-16E8DDCCF890}">
      <dgm:prSet/>
      <dgm:spPr/>
      <dgm:t>
        <a:bodyPr/>
        <a:lstStyle/>
        <a:p>
          <a:pPr rtl="0"/>
          <a:r>
            <a:rPr lang="zh-CN" altLang="en-US" dirty="0" smtClean="0"/>
            <a:t>辅助元素</a:t>
          </a:r>
          <a:endParaRPr lang="en-US" dirty="0"/>
        </a:p>
      </dgm:t>
    </dgm:pt>
    <dgm:pt modelId="{0BB853E5-FFDB-4EF0-833C-ABCFF6FF4EB5}" type="parTrans" cxnId="{25C64B21-3166-46F4-96B0-68DBEB07EB0A}">
      <dgm:prSet/>
      <dgm:spPr/>
      <dgm:t>
        <a:bodyPr/>
        <a:lstStyle/>
        <a:p>
          <a:endParaRPr lang="zh-CN" altLang="en-US"/>
        </a:p>
      </dgm:t>
    </dgm:pt>
    <dgm:pt modelId="{EB1B17C8-F5B3-47A8-A6C7-90CB988D81CA}" type="sibTrans" cxnId="{25C64B21-3166-46F4-96B0-68DBEB07EB0A}">
      <dgm:prSet/>
      <dgm:spPr/>
      <dgm:t>
        <a:bodyPr/>
        <a:lstStyle/>
        <a:p>
          <a:endParaRPr lang="zh-CN" altLang="en-US"/>
        </a:p>
      </dgm:t>
    </dgm:pt>
    <dgm:pt modelId="{5CC44A1C-F8F8-43E7-BD7E-BACEE78CB4A0}">
      <dgm:prSet/>
      <dgm:spPr/>
      <dgm:t>
        <a:bodyPr/>
        <a:lstStyle/>
        <a:p>
          <a:pPr rtl="0"/>
          <a:r>
            <a:rPr lang="zh-CN" dirty="0" smtClean="0"/>
            <a:t>形象代表不一定是生物，可以是物体，某一种现象等。</a:t>
          </a:r>
          <a:endParaRPr lang="en-US" dirty="0"/>
        </a:p>
      </dgm:t>
    </dgm:pt>
    <dgm:pt modelId="{3AE31D79-8AE8-47F4-AF09-0F2B577615B9}" type="parTrans" cxnId="{69A0F3E3-1920-45DC-8CE8-66053E746851}">
      <dgm:prSet/>
      <dgm:spPr/>
      <dgm:t>
        <a:bodyPr/>
        <a:lstStyle/>
        <a:p>
          <a:endParaRPr lang="zh-CN" altLang="en-US"/>
        </a:p>
      </dgm:t>
    </dgm:pt>
    <dgm:pt modelId="{C4103DD0-0DBB-486B-923E-017CEA4BCA44}" type="sibTrans" cxnId="{69A0F3E3-1920-45DC-8CE8-66053E746851}">
      <dgm:prSet/>
      <dgm:spPr/>
      <dgm:t>
        <a:bodyPr/>
        <a:lstStyle/>
        <a:p>
          <a:endParaRPr lang="zh-CN" altLang="en-US"/>
        </a:p>
      </dgm:t>
    </dgm:pt>
    <dgm:pt modelId="{D0BB7B6C-BD87-435C-B14E-D6DC8A9ECC3F}">
      <dgm:prSet/>
      <dgm:spPr/>
      <dgm:t>
        <a:bodyPr/>
        <a:lstStyle/>
        <a:p>
          <a:pPr rtl="0"/>
          <a:r>
            <a:rPr lang="zh-CN" dirty="0" smtClean="0"/>
            <a:t>对舍得来说，以中国传统元素作为形象代表最合适不过。</a:t>
          </a:r>
          <a:endParaRPr lang="en-US" dirty="0"/>
        </a:p>
      </dgm:t>
    </dgm:pt>
    <dgm:pt modelId="{626149D4-4F7C-4AC4-A38B-8F3E5AC0DD3F}" type="parTrans" cxnId="{643841E9-1EF0-4305-B92C-A158903DB1BC}">
      <dgm:prSet/>
      <dgm:spPr/>
      <dgm:t>
        <a:bodyPr/>
        <a:lstStyle/>
        <a:p>
          <a:endParaRPr lang="zh-CN" altLang="en-US"/>
        </a:p>
      </dgm:t>
    </dgm:pt>
    <dgm:pt modelId="{100A553C-5B7C-436B-AF5D-448F92C5C362}" type="sibTrans" cxnId="{643841E9-1EF0-4305-B92C-A158903DB1BC}">
      <dgm:prSet/>
      <dgm:spPr/>
      <dgm:t>
        <a:bodyPr/>
        <a:lstStyle/>
        <a:p>
          <a:endParaRPr lang="zh-CN" altLang="en-US"/>
        </a:p>
      </dgm:t>
    </dgm:pt>
    <dgm:pt modelId="{6E1E9590-1EBB-485E-87E2-974FC8510280}">
      <dgm:prSet/>
      <dgm:spPr/>
      <dgm:t>
        <a:bodyPr/>
        <a:lstStyle/>
        <a:p>
          <a:pPr rtl="0"/>
          <a:r>
            <a:rPr lang="zh-CN" dirty="0" smtClean="0"/>
            <a:t>在以往的创意中，我们已经采用了竹、黑白子、砚台、墨作为创意元素。只要经过更规范的设计，就可以成为舍得品牌的</a:t>
          </a:r>
          <a:r>
            <a:rPr lang="zh-CN" altLang="en-US" dirty="0" smtClean="0"/>
            <a:t>辅助元素</a:t>
          </a:r>
          <a:r>
            <a:rPr lang="zh-CN" dirty="0" smtClean="0"/>
            <a:t>。</a:t>
          </a:r>
          <a:endParaRPr lang="zh-CN" dirty="0"/>
        </a:p>
      </dgm:t>
    </dgm:pt>
    <dgm:pt modelId="{096868A9-093C-4B0D-9DBC-B983560B679D}" type="parTrans" cxnId="{7DA3C0BC-619F-406D-A7B1-D2D3E08BEDCE}">
      <dgm:prSet/>
      <dgm:spPr/>
      <dgm:t>
        <a:bodyPr/>
        <a:lstStyle/>
        <a:p>
          <a:endParaRPr lang="zh-CN" altLang="en-US"/>
        </a:p>
      </dgm:t>
    </dgm:pt>
    <dgm:pt modelId="{F9D2086D-43EB-4386-BD42-BD3E6BEB1D6A}" type="sibTrans" cxnId="{7DA3C0BC-619F-406D-A7B1-D2D3E08BEDCE}">
      <dgm:prSet/>
      <dgm:spPr/>
      <dgm:t>
        <a:bodyPr/>
        <a:lstStyle/>
        <a:p>
          <a:endParaRPr lang="zh-CN" altLang="en-US"/>
        </a:p>
      </dgm:t>
    </dgm:pt>
    <dgm:pt modelId="{E16B4DC9-0663-4C40-8AD4-34FB2489BB29}" type="pres">
      <dgm:prSet presAssocID="{99A68D8C-7BDB-423E-AE9B-73A580CCE0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21453C-8EC5-4ED8-80F6-F1141E4FA784}" type="pres">
      <dgm:prSet presAssocID="{4FA4C7CF-DC27-4778-ADA0-16E8DDCCF890}" presName="parentLin" presStyleCnt="0"/>
      <dgm:spPr/>
    </dgm:pt>
    <dgm:pt modelId="{C1B41897-4483-4D9B-AD17-7630D13676B0}" type="pres">
      <dgm:prSet presAssocID="{4FA4C7CF-DC27-4778-ADA0-16E8DDCCF890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C5F5CEB9-E225-4723-AE39-2552AADE0045}" type="pres">
      <dgm:prSet presAssocID="{4FA4C7CF-DC27-4778-ADA0-16E8DDCCF8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AC6A0E-BE2D-421F-B73D-AB84CE65CBE2}" type="pres">
      <dgm:prSet presAssocID="{4FA4C7CF-DC27-4778-ADA0-16E8DDCCF890}" presName="negativeSpace" presStyleCnt="0"/>
      <dgm:spPr/>
    </dgm:pt>
    <dgm:pt modelId="{E7474AAB-5D82-4F43-B466-A241EA0FCFAA}" type="pres">
      <dgm:prSet presAssocID="{4FA4C7CF-DC27-4778-ADA0-16E8DDCCF89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CFFB59-06F5-4712-A56E-1C876AA8D3FA}" type="presOf" srcId="{5CC44A1C-F8F8-43E7-BD7E-BACEE78CB4A0}" destId="{E7474AAB-5D82-4F43-B466-A241EA0FCFAA}" srcOrd="0" destOrd="0" presId="urn:microsoft.com/office/officeart/2005/8/layout/list1"/>
    <dgm:cxn modelId="{25C64B21-3166-46F4-96B0-68DBEB07EB0A}" srcId="{99A68D8C-7BDB-423E-AE9B-73A580CCE0DD}" destId="{4FA4C7CF-DC27-4778-ADA0-16E8DDCCF890}" srcOrd="0" destOrd="0" parTransId="{0BB853E5-FFDB-4EF0-833C-ABCFF6FF4EB5}" sibTransId="{EB1B17C8-F5B3-47A8-A6C7-90CB988D81CA}"/>
    <dgm:cxn modelId="{312837B3-ED58-4776-9018-B50CA9163D69}" type="presOf" srcId="{4FA4C7CF-DC27-4778-ADA0-16E8DDCCF890}" destId="{C5F5CEB9-E225-4723-AE39-2552AADE0045}" srcOrd="1" destOrd="0" presId="urn:microsoft.com/office/officeart/2005/8/layout/list1"/>
    <dgm:cxn modelId="{A3D6F297-5F40-4A8D-AF30-D9CED6DCF307}" type="presOf" srcId="{99A68D8C-7BDB-423E-AE9B-73A580CCE0DD}" destId="{E16B4DC9-0663-4C40-8AD4-34FB2489BB29}" srcOrd="0" destOrd="0" presId="urn:microsoft.com/office/officeart/2005/8/layout/list1"/>
    <dgm:cxn modelId="{69A0F3E3-1920-45DC-8CE8-66053E746851}" srcId="{4FA4C7CF-DC27-4778-ADA0-16E8DDCCF890}" destId="{5CC44A1C-F8F8-43E7-BD7E-BACEE78CB4A0}" srcOrd="0" destOrd="0" parTransId="{3AE31D79-8AE8-47F4-AF09-0F2B577615B9}" sibTransId="{C4103DD0-0DBB-486B-923E-017CEA4BCA44}"/>
    <dgm:cxn modelId="{D3E97AF5-135B-4251-817A-63FB340C7658}" type="presOf" srcId="{4FA4C7CF-DC27-4778-ADA0-16E8DDCCF890}" destId="{C1B41897-4483-4D9B-AD17-7630D13676B0}" srcOrd="0" destOrd="0" presId="urn:microsoft.com/office/officeart/2005/8/layout/list1"/>
    <dgm:cxn modelId="{9649237C-5867-4A8F-B033-ECEEF94B9AF3}" type="presOf" srcId="{6E1E9590-1EBB-485E-87E2-974FC8510280}" destId="{E7474AAB-5D82-4F43-B466-A241EA0FCFAA}" srcOrd="0" destOrd="2" presId="urn:microsoft.com/office/officeart/2005/8/layout/list1"/>
    <dgm:cxn modelId="{7DA3C0BC-619F-406D-A7B1-D2D3E08BEDCE}" srcId="{4FA4C7CF-DC27-4778-ADA0-16E8DDCCF890}" destId="{6E1E9590-1EBB-485E-87E2-974FC8510280}" srcOrd="2" destOrd="0" parTransId="{096868A9-093C-4B0D-9DBC-B983560B679D}" sibTransId="{F9D2086D-43EB-4386-BD42-BD3E6BEB1D6A}"/>
    <dgm:cxn modelId="{A89AC413-D22A-42C4-B36C-4625C1AEAC59}" type="presOf" srcId="{D0BB7B6C-BD87-435C-B14E-D6DC8A9ECC3F}" destId="{E7474AAB-5D82-4F43-B466-A241EA0FCFAA}" srcOrd="0" destOrd="1" presId="urn:microsoft.com/office/officeart/2005/8/layout/list1"/>
    <dgm:cxn modelId="{643841E9-1EF0-4305-B92C-A158903DB1BC}" srcId="{4FA4C7CF-DC27-4778-ADA0-16E8DDCCF890}" destId="{D0BB7B6C-BD87-435C-B14E-D6DC8A9ECC3F}" srcOrd="1" destOrd="0" parTransId="{626149D4-4F7C-4AC4-A38B-8F3E5AC0DD3F}" sibTransId="{100A553C-5B7C-436B-AF5D-448F92C5C362}"/>
    <dgm:cxn modelId="{F3857686-63E6-4C27-90D4-177CA65EDCC5}" type="presParOf" srcId="{E16B4DC9-0663-4C40-8AD4-34FB2489BB29}" destId="{EE21453C-8EC5-4ED8-80F6-F1141E4FA784}" srcOrd="0" destOrd="0" presId="urn:microsoft.com/office/officeart/2005/8/layout/list1"/>
    <dgm:cxn modelId="{18F1CD0B-C786-48AF-928D-B977D2CF3D5D}" type="presParOf" srcId="{EE21453C-8EC5-4ED8-80F6-F1141E4FA784}" destId="{C1B41897-4483-4D9B-AD17-7630D13676B0}" srcOrd="0" destOrd="0" presId="urn:microsoft.com/office/officeart/2005/8/layout/list1"/>
    <dgm:cxn modelId="{C24400AB-B24E-4632-B535-2B7BE4419D84}" type="presParOf" srcId="{EE21453C-8EC5-4ED8-80F6-F1141E4FA784}" destId="{C5F5CEB9-E225-4723-AE39-2552AADE0045}" srcOrd="1" destOrd="0" presId="urn:microsoft.com/office/officeart/2005/8/layout/list1"/>
    <dgm:cxn modelId="{DB52D351-96CC-4FC9-9BAF-5C0F8611B9C0}" type="presParOf" srcId="{E16B4DC9-0663-4C40-8AD4-34FB2489BB29}" destId="{72AC6A0E-BE2D-421F-B73D-AB84CE65CBE2}" srcOrd="1" destOrd="0" presId="urn:microsoft.com/office/officeart/2005/8/layout/list1"/>
    <dgm:cxn modelId="{9856569A-14EC-425E-A0D7-59CB62FB3D37}" type="presParOf" srcId="{E16B4DC9-0663-4C40-8AD4-34FB2489BB29}" destId="{E7474AAB-5D82-4F43-B466-A241EA0FCF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01150-F8A1-48A0-AEBA-3069CEEF94A6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9A1D5C3D-7B99-4262-810C-9544355C2089}">
      <dgm:prSet/>
      <dgm:spPr/>
      <dgm:t>
        <a:bodyPr/>
        <a:lstStyle/>
        <a:p>
          <a:pPr rtl="0"/>
          <a:r>
            <a:rPr lang="zh-CN" dirty="0" smtClean="0"/>
            <a:t>顾客二：刘总</a:t>
          </a:r>
          <a:endParaRPr lang="en-US" dirty="0"/>
        </a:p>
      </dgm:t>
    </dgm:pt>
    <dgm:pt modelId="{AF0181CB-C821-45DC-B696-ABC4A1DEF8DB}" type="parTrans" cxnId="{2C566776-F9B3-4996-9A3F-D7FA323ACA05}">
      <dgm:prSet/>
      <dgm:spPr/>
      <dgm:t>
        <a:bodyPr/>
        <a:lstStyle/>
        <a:p>
          <a:endParaRPr lang="zh-CN" altLang="en-US"/>
        </a:p>
      </dgm:t>
    </dgm:pt>
    <dgm:pt modelId="{6E5FB8CA-519B-4472-9159-2D018A051A0C}" type="sibTrans" cxnId="{2C566776-F9B3-4996-9A3F-D7FA323ACA05}">
      <dgm:prSet/>
      <dgm:spPr/>
      <dgm:t>
        <a:bodyPr/>
        <a:lstStyle/>
        <a:p>
          <a:endParaRPr lang="zh-CN" altLang="en-US"/>
        </a:p>
      </dgm:t>
    </dgm:pt>
    <dgm:pt modelId="{0E460E3A-4F32-4E2F-B2FC-6DC46CD3BC46}">
      <dgm:prSet/>
      <dgm:spPr/>
      <dgm:t>
        <a:bodyPr/>
        <a:lstStyle/>
        <a:p>
          <a:pPr rtl="0"/>
          <a:r>
            <a:rPr lang="zh-CN" dirty="0" smtClean="0"/>
            <a:t>他是一家国有大型企业的现任总经理</a:t>
          </a:r>
          <a:endParaRPr lang="en-US" dirty="0"/>
        </a:p>
      </dgm:t>
    </dgm:pt>
    <dgm:pt modelId="{3299424D-9221-4733-A1C2-51BE903F8BE2}" type="parTrans" cxnId="{B3DB7E14-10B3-493C-857E-634F11F489C3}">
      <dgm:prSet/>
      <dgm:spPr/>
      <dgm:t>
        <a:bodyPr/>
        <a:lstStyle/>
        <a:p>
          <a:endParaRPr lang="zh-CN" altLang="en-US"/>
        </a:p>
      </dgm:t>
    </dgm:pt>
    <dgm:pt modelId="{E6D440F9-AD1F-4D90-BF29-47C206955F40}" type="sibTrans" cxnId="{B3DB7E14-10B3-493C-857E-634F11F489C3}">
      <dgm:prSet/>
      <dgm:spPr/>
      <dgm:t>
        <a:bodyPr/>
        <a:lstStyle/>
        <a:p>
          <a:endParaRPr lang="zh-CN" altLang="en-US"/>
        </a:p>
      </dgm:t>
    </dgm:pt>
    <dgm:pt modelId="{BA426E37-C790-456C-9A5F-1CE83F128847}">
      <dgm:prSet/>
      <dgm:spPr/>
      <dgm:t>
        <a:bodyPr/>
        <a:lstStyle/>
        <a:p>
          <a:pPr rtl="0"/>
          <a:r>
            <a:rPr lang="zh-CN" dirty="0" smtClean="0"/>
            <a:t>他早年在政府工作，现在也经常要参加政府工作会议</a:t>
          </a:r>
          <a:endParaRPr lang="en-US" dirty="0"/>
        </a:p>
      </dgm:t>
    </dgm:pt>
    <dgm:pt modelId="{6CB12A9B-8577-4DEE-9579-D11A6E070BDB}" type="parTrans" cxnId="{9B8DB7A5-FBC4-42B6-AF0F-DB0A95902D91}">
      <dgm:prSet/>
      <dgm:spPr/>
      <dgm:t>
        <a:bodyPr/>
        <a:lstStyle/>
        <a:p>
          <a:endParaRPr lang="zh-CN" altLang="en-US"/>
        </a:p>
      </dgm:t>
    </dgm:pt>
    <dgm:pt modelId="{182F6489-4F5D-48C1-95AA-98F28D0AC2E6}" type="sibTrans" cxnId="{9B8DB7A5-FBC4-42B6-AF0F-DB0A95902D91}">
      <dgm:prSet/>
      <dgm:spPr/>
      <dgm:t>
        <a:bodyPr/>
        <a:lstStyle/>
        <a:p>
          <a:endParaRPr lang="zh-CN" altLang="en-US"/>
        </a:p>
      </dgm:t>
    </dgm:pt>
    <dgm:pt modelId="{7D05B39A-37EB-4F73-9EAF-9511570AB843}">
      <dgm:prSet/>
      <dgm:spPr/>
      <dgm:t>
        <a:bodyPr/>
        <a:lstStyle/>
        <a:p>
          <a:pPr rtl="0"/>
          <a:r>
            <a:rPr lang="zh-CN" dirty="0" smtClean="0"/>
            <a:t>对传统文化他并没有深入的研究，传统的教育背景使他习惯用“老话”来表达自己的想法。</a:t>
          </a:r>
          <a:endParaRPr lang="en-US" dirty="0"/>
        </a:p>
      </dgm:t>
    </dgm:pt>
    <dgm:pt modelId="{F01EEBD0-D6E8-43F5-9F70-69F3D5394D21}" type="parTrans" cxnId="{B1301CD2-A43E-4871-AFDE-9B81189E32D2}">
      <dgm:prSet/>
      <dgm:spPr/>
      <dgm:t>
        <a:bodyPr/>
        <a:lstStyle/>
        <a:p>
          <a:endParaRPr lang="zh-CN" altLang="en-US"/>
        </a:p>
      </dgm:t>
    </dgm:pt>
    <dgm:pt modelId="{ABEF4C13-5509-475E-AAAB-2461A4FC2D17}" type="sibTrans" cxnId="{B1301CD2-A43E-4871-AFDE-9B81189E32D2}">
      <dgm:prSet/>
      <dgm:spPr/>
      <dgm:t>
        <a:bodyPr/>
        <a:lstStyle/>
        <a:p>
          <a:endParaRPr lang="zh-CN" altLang="en-US"/>
        </a:p>
      </dgm:t>
    </dgm:pt>
    <dgm:pt modelId="{A5CBF18E-4535-48A0-81FA-6E72A5832022}">
      <dgm:prSet/>
      <dgm:spPr/>
      <dgm:t>
        <a:bodyPr/>
        <a:lstStyle/>
        <a:p>
          <a:pPr rtl="0"/>
          <a:r>
            <a:rPr lang="zh-CN" dirty="0" smtClean="0"/>
            <a:t>他有很多的应酬，多年饮酒使他对酒有一定的鉴赏知识和个人喜好。在酒宴间谈论的大多是工作。</a:t>
          </a:r>
          <a:endParaRPr lang="en-US" dirty="0"/>
        </a:p>
      </dgm:t>
    </dgm:pt>
    <dgm:pt modelId="{4A43285E-33C6-4DC3-A4C8-A7DDE9AA3FA4}" type="parTrans" cxnId="{A9A76F34-EFB9-41E6-9220-16C9E2893DC3}">
      <dgm:prSet/>
      <dgm:spPr/>
      <dgm:t>
        <a:bodyPr/>
        <a:lstStyle/>
        <a:p>
          <a:endParaRPr lang="zh-CN" altLang="en-US"/>
        </a:p>
      </dgm:t>
    </dgm:pt>
    <dgm:pt modelId="{018540BF-34CA-4F82-B566-004E55FE73BC}" type="sibTrans" cxnId="{A9A76F34-EFB9-41E6-9220-16C9E2893DC3}">
      <dgm:prSet/>
      <dgm:spPr/>
      <dgm:t>
        <a:bodyPr/>
        <a:lstStyle/>
        <a:p>
          <a:endParaRPr lang="zh-CN" altLang="en-US"/>
        </a:p>
      </dgm:t>
    </dgm:pt>
    <dgm:pt modelId="{ED38FB2D-FED4-41A8-9339-390F5FB4A8C1}">
      <dgm:prSet/>
      <dgm:spPr/>
      <dgm:t>
        <a:bodyPr/>
        <a:lstStyle/>
        <a:p>
          <a:pPr rtl="0"/>
          <a:r>
            <a:rPr lang="zh-CN" dirty="0" smtClean="0"/>
            <a:t>他每天一定会看人民日报和当地的党报，然后上门户网站浏览重要的新闻。他会系统的研读波特的</a:t>
          </a:r>
          <a:r>
            <a:rPr lang="en-US" dirty="0" smtClean="0"/>
            <a:t>《</a:t>
          </a:r>
          <a:r>
            <a:rPr lang="zh-CN" dirty="0" smtClean="0"/>
            <a:t>竞争论</a:t>
          </a:r>
          <a:r>
            <a:rPr lang="en-US" dirty="0" smtClean="0"/>
            <a:t>》</a:t>
          </a:r>
          <a:r>
            <a:rPr lang="zh-CN" dirty="0" smtClean="0"/>
            <a:t>和德鲁克的</a:t>
          </a:r>
          <a:r>
            <a:rPr lang="en-US" dirty="0" smtClean="0"/>
            <a:t>《</a:t>
          </a:r>
          <a:r>
            <a:rPr lang="zh-CN" dirty="0" smtClean="0"/>
            <a:t>管理实践</a:t>
          </a:r>
          <a:r>
            <a:rPr lang="en-US" dirty="0" smtClean="0"/>
            <a:t>》</a:t>
          </a:r>
          <a:r>
            <a:rPr lang="zh-CN" dirty="0" smtClean="0"/>
            <a:t>。除了新闻几乎不看任何节目。</a:t>
          </a:r>
          <a:endParaRPr lang="en-US" dirty="0"/>
        </a:p>
      </dgm:t>
    </dgm:pt>
    <dgm:pt modelId="{2B868105-9A05-4EE3-A1B2-3C3E614D2C5E}" type="parTrans" cxnId="{671DEA1F-3CAE-4ACF-92B9-6C6E91F5ADB5}">
      <dgm:prSet/>
      <dgm:spPr/>
      <dgm:t>
        <a:bodyPr/>
        <a:lstStyle/>
        <a:p>
          <a:endParaRPr lang="zh-CN" altLang="en-US"/>
        </a:p>
      </dgm:t>
    </dgm:pt>
    <dgm:pt modelId="{BA0204DD-F5C7-47F0-8D8B-547B22051A24}" type="sibTrans" cxnId="{671DEA1F-3CAE-4ACF-92B9-6C6E91F5ADB5}">
      <dgm:prSet/>
      <dgm:spPr/>
      <dgm:t>
        <a:bodyPr/>
        <a:lstStyle/>
        <a:p>
          <a:endParaRPr lang="zh-CN" altLang="en-US"/>
        </a:p>
      </dgm:t>
    </dgm:pt>
    <dgm:pt modelId="{925EAF51-64A6-4CAA-BFFB-F55EFB5DD1D4}">
      <dgm:prSet/>
      <dgm:spPr/>
      <dgm:t>
        <a:bodyPr/>
        <a:lstStyle/>
        <a:p>
          <a:pPr rtl="0"/>
          <a:r>
            <a:rPr lang="zh-CN" dirty="0" smtClean="0"/>
            <a:t>除了应酬之外他没有太多的业务爱好，平时喜欢在家休息，看书。</a:t>
          </a:r>
          <a:endParaRPr lang="en-US" dirty="0"/>
        </a:p>
      </dgm:t>
    </dgm:pt>
    <dgm:pt modelId="{6E32D081-3321-411A-826E-FE398823BE9B}" type="parTrans" cxnId="{A4053BEB-EBC5-431E-BA56-D6F20C2BFEEA}">
      <dgm:prSet/>
      <dgm:spPr/>
      <dgm:t>
        <a:bodyPr/>
        <a:lstStyle/>
        <a:p>
          <a:endParaRPr lang="zh-CN" altLang="en-US"/>
        </a:p>
      </dgm:t>
    </dgm:pt>
    <dgm:pt modelId="{8D2AAD10-F2ED-493F-BCC0-8868872DB95C}" type="sibTrans" cxnId="{A4053BEB-EBC5-431E-BA56-D6F20C2BFEEA}">
      <dgm:prSet/>
      <dgm:spPr/>
      <dgm:t>
        <a:bodyPr/>
        <a:lstStyle/>
        <a:p>
          <a:endParaRPr lang="zh-CN" altLang="en-US"/>
        </a:p>
      </dgm:t>
    </dgm:pt>
    <dgm:pt modelId="{8D19D499-568D-40DF-84A2-93E296A91AA5}">
      <dgm:prSet/>
      <dgm:spPr/>
      <dgm:t>
        <a:bodyPr/>
        <a:lstStyle/>
        <a:p>
          <a:pPr rtl="0"/>
          <a:r>
            <a:rPr lang="zh-CN" dirty="0" smtClean="0"/>
            <a:t>他不喜欢社会上一些时髦的东西，恪守自己的传统。</a:t>
          </a:r>
          <a:endParaRPr lang="zh-CN" dirty="0"/>
        </a:p>
      </dgm:t>
    </dgm:pt>
    <dgm:pt modelId="{D4217587-168C-4970-A6C7-B1CE5D9878E8}" type="parTrans" cxnId="{FF4E3E0C-17A8-4A4A-8A15-E5DEB01F18DD}">
      <dgm:prSet/>
      <dgm:spPr/>
      <dgm:t>
        <a:bodyPr/>
        <a:lstStyle/>
        <a:p>
          <a:endParaRPr lang="zh-CN" altLang="en-US"/>
        </a:p>
      </dgm:t>
    </dgm:pt>
    <dgm:pt modelId="{8CAE6A24-6F80-4B2A-93A6-8CCDE93D25DE}" type="sibTrans" cxnId="{FF4E3E0C-17A8-4A4A-8A15-E5DEB01F18DD}">
      <dgm:prSet/>
      <dgm:spPr/>
      <dgm:t>
        <a:bodyPr/>
        <a:lstStyle/>
        <a:p>
          <a:endParaRPr lang="zh-CN" altLang="en-US"/>
        </a:p>
      </dgm:t>
    </dgm:pt>
    <dgm:pt modelId="{A782A1CA-400B-4672-96A4-425F8D20B0A7}" type="pres">
      <dgm:prSet presAssocID="{09701150-F8A1-48A0-AEBA-3069CEEF9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8AF5D2-8EFA-40BA-A370-C7D5D1F6AB26}" type="pres">
      <dgm:prSet presAssocID="{9A1D5C3D-7B99-4262-810C-9544355C2089}" presName="parentLin" presStyleCnt="0"/>
      <dgm:spPr/>
    </dgm:pt>
    <dgm:pt modelId="{2124380F-0B2A-434B-BE70-319FCD347A6A}" type="pres">
      <dgm:prSet presAssocID="{9A1D5C3D-7B99-4262-810C-9544355C2089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9345D15-AD6D-42C6-AB04-AD27651E9655}" type="pres">
      <dgm:prSet presAssocID="{9A1D5C3D-7B99-4262-810C-9544355C20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E79B20-7FEF-4AC8-832C-97EF9DEDD542}" type="pres">
      <dgm:prSet presAssocID="{9A1D5C3D-7B99-4262-810C-9544355C2089}" presName="negativeSpace" presStyleCnt="0"/>
      <dgm:spPr/>
    </dgm:pt>
    <dgm:pt modelId="{F8E556FF-47A4-4BF3-B272-9C0C5DABADF1}" type="pres">
      <dgm:prSet presAssocID="{9A1D5C3D-7B99-4262-810C-9544355C208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E6F053-4CB4-4380-8F3B-438F847EF8D5}" type="presOf" srcId="{925EAF51-64A6-4CAA-BFFB-F55EFB5DD1D4}" destId="{F8E556FF-47A4-4BF3-B272-9C0C5DABADF1}" srcOrd="0" destOrd="5" presId="urn:microsoft.com/office/officeart/2005/8/layout/list1"/>
    <dgm:cxn modelId="{49715A37-8C6B-43B3-B48B-A2E34A4E5D64}" type="presOf" srcId="{BA426E37-C790-456C-9A5F-1CE83F128847}" destId="{F8E556FF-47A4-4BF3-B272-9C0C5DABADF1}" srcOrd="0" destOrd="1" presId="urn:microsoft.com/office/officeart/2005/8/layout/list1"/>
    <dgm:cxn modelId="{57D8F33F-3DCD-41DD-B318-EFA81C1A00B8}" type="presOf" srcId="{7D05B39A-37EB-4F73-9EAF-9511570AB843}" destId="{F8E556FF-47A4-4BF3-B272-9C0C5DABADF1}" srcOrd="0" destOrd="2" presId="urn:microsoft.com/office/officeart/2005/8/layout/list1"/>
    <dgm:cxn modelId="{A0B28282-834E-4362-B870-724A31DD2E2E}" type="presOf" srcId="{0E460E3A-4F32-4E2F-B2FC-6DC46CD3BC46}" destId="{F8E556FF-47A4-4BF3-B272-9C0C5DABADF1}" srcOrd="0" destOrd="0" presId="urn:microsoft.com/office/officeart/2005/8/layout/list1"/>
    <dgm:cxn modelId="{B3DB7E14-10B3-493C-857E-634F11F489C3}" srcId="{9A1D5C3D-7B99-4262-810C-9544355C2089}" destId="{0E460E3A-4F32-4E2F-B2FC-6DC46CD3BC46}" srcOrd="0" destOrd="0" parTransId="{3299424D-9221-4733-A1C2-51BE903F8BE2}" sibTransId="{E6D440F9-AD1F-4D90-BF29-47C206955F40}"/>
    <dgm:cxn modelId="{671DEA1F-3CAE-4ACF-92B9-6C6E91F5ADB5}" srcId="{9A1D5C3D-7B99-4262-810C-9544355C2089}" destId="{ED38FB2D-FED4-41A8-9339-390F5FB4A8C1}" srcOrd="4" destOrd="0" parTransId="{2B868105-9A05-4EE3-A1B2-3C3E614D2C5E}" sibTransId="{BA0204DD-F5C7-47F0-8D8B-547B22051A24}"/>
    <dgm:cxn modelId="{9B8DB7A5-FBC4-42B6-AF0F-DB0A95902D91}" srcId="{9A1D5C3D-7B99-4262-810C-9544355C2089}" destId="{BA426E37-C790-456C-9A5F-1CE83F128847}" srcOrd="1" destOrd="0" parTransId="{6CB12A9B-8577-4DEE-9579-D11A6E070BDB}" sibTransId="{182F6489-4F5D-48C1-95AA-98F28D0AC2E6}"/>
    <dgm:cxn modelId="{15F4FE5A-AB10-4FF0-90BF-EC5C69F53741}" type="presOf" srcId="{8D19D499-568D-40DF-84A2-93E296A91AA5}" destId="{F8E556FF-47A4-4BF3-B272-9C0C5DABADF1}" srcOrd="0" destOrd="6" presId="urn:microsoft.com/office/officeart/2005/8/layout/list1"/>
    <dgm:cxn modelId="{05F42B07-F034-4B85-B3D2-AF42C2B3F668}" type="presOf" srcId="{ED38FB2D-FED4-41A8-9339-390F5FB4A8C1}" destId="{F8E556FF-47A4-4BF3-B272-9C0C5DABADF1}" srcOrd="0" destOrd="4" presId="urn:microsoft.com/office/officeart/2005/8/layout/list1"/>
    <dgm:cxn modelId="{B1301CD2-A43E-4871-AFDE-9B81189E32D2}" srcId="{9A1D5C3D-7B99-4262-810C-9544355C2089}" destId="{7D05B39A-37EB-4F73-9EAF-9511570AB843}" srcOrd="2" destOrd="0" parTransId="{F01EEBD0-D6E8-43F5-9F70-69F3D5394D21}" sibTransId="{ABEF4C13-5509-475E-AAAB-2461A4FC2D17}"/>
    <dgm:cxn modelId="{A4053BEB-EBC5-431E-BA56-D6F20C2BFEEA}" srcId="{9A1D5C3D-7B99-4262-810C-9544355C2089}" destId="{925EAF51-64A6-4CAA-BFFB-F55EFB5DD1D4}" srcOrd="5" destOrd="0" parTransId="{6E32D081-3321-411A-826E-FE398823BE9B}" sibTransId="{8D2AAD10-F2ED-493F-BCC0-8868872DB95C}"/>
    <dgm:cxn modelId="{D5F40A0D-7935-4027-8660-5F1B302543AB}" type="presOf" srcId="{9A1D5C3D-7B99-4262-810C-9544355C2089}" destId="{19345D15-AD6D-42C6-AB04-AD27651E9655}" srcOrd="1" destOrd="0" presId="urn:microsoft.com/office/officeart/2005/8/layout/list1"/>
    <dgm:cxn modelId="{A9A76F34-EFB9-41E6-9220-16C9E2893DC3}" srcId="{9A1D5C3D-7B99-4262-810C-9544355C2089}" destId="{A5CBF18E-4535-48A0-81FA-6E72A5832022}" srcOrd="3" destOrd="0" parTransId="{4A43285E-33C6-4DC3-A4C8-A7DDE9AA3FA4}" sibTransId="{018540BF-34CA-4F82-B566-004E55FE73BC}"/>
    <dgm:cxn modelId="{FF4E3E0C-17A8-4A4A-8A15-E5DEB01F18DD}" srcId="{9A1D5C3D-7B99-4262-810C-9544355C2089}" destId="{8D19D499-568D-40DF-84A2-93E296A91AA5}" srcOrd="6" destOrd="0" parTransId="{D4217587-168C-4970-A6C7-B1CE5D9878E8}" sibTransId="{8CAE6A24-6F80-4B2A-93A6-8CCDE93D25DE}"/>
    <dgm:cxn modelId="{005A7889-E676-4579-ADCB-7A6087DBD598}" type="presOf" srcId="{A5CBF18E-4535-48A0-81FA-6E72A5832022}" destId="{F8E556FF-47A4-4BF3-B272-9C0C5DABADF1}" srcOrd="0" destOrd="3" presId="urn:microsoft.com/office/officeart/2005/8/layout/list1"/>
    <dgm:cxn modelId="{2C566776-F9B3-4996-9A3F-D7FA323ACA05}" srcId="{09701150-F8A1-48A0-AEBA-3069CEEF94A6}" destId="{9A1D5C3D-7B99-4262-810C-9544355C2089}" srcOrd="0" destOrd="0" parTransId="{AF0181CB-C821-45DC-B696-ABC4A1DEF8DB}" sibTransId="{6E5FB8CA-519B-4472-9159-2D018A051A0C}"/>
    <dgm:cxn modelId="{033D3947-8905-42B0-AB80-079D27521591}" type="presOf" srcId="{9A1D5C3D-7B99-4262-810C-9544355C2089}" destId="{2124380F-0B2A-434B-BE70-319FCD347A6A}" srcOrd="0" destOrd="0" presId="urn:microsoft.com/office/officeart/2005/8/layout/list1"/>
    <dgm:cxn modelId="{C669E340-4CBC-407F-B463-63E5ADB8B0C4}" type="presOf" srcId="{09701150-F8A1-48A0-AEBA-3069CEEF94A6}" destId="{A782A1CA-400B-4672-96A4-425F8D20B0A7}" srcOrd="0" destOrd="0" presId="urn:microsoft.com/office/officeart/2005/8/layout/list1"/>
    <dgm:cxn modelId="{15B7C54F-5271-4BBA-B14C-BA7D63BA83A9}" type="presParOf" srcId="{A782A1CA-400B-4672-96A4-425F8D20B0A7}" destId="{F88AF5D2-8EFA-40BA-A370-C7D5D1F6AB26}" srcOrd="0" destOrd="0" presId="urn:microsoft.com/office/officeart/2005/8/layout/list1"/>
    <dgm:cxn modelId="{3AA7641E-9E26-46CC-9266-04C0B504F306}" type="presParOf" srcId="{F88AF5D2-8EFA-40BA-A370-C7D5D1F6AB26}" destId="{2124380F-0B2A-434B-BE70-319FCD347A6A}" srcOrd="0" destOrd="0" presId="urn:microsoft.com/office/officeart/2005/8/layout/list1"/>
    <dgm:cxn modelId="{D9878658-9897-46DC-82DD-4E1AFAA421AF}" type="presParOf" srcId="{F88AF5D2-8EFA-40BA-A370-C7D5D1F6AB26}" destId="{19345D15-AD6D-42C6-AB04-AD27651E9655}" srcOrd="1" destOrd="0" presId="urn:microsoft.com/office/officeart/2005/8/layout/list1"/>
    <dgm:cxn modelId="{6B992EA7-BF61-42FA-A658-F415C12814DF}" type="presParOf" srcId="{A782A1CA-400B-4672-96A4-425F8D20B0A7}" destId="{05E79B20-7FEF-4AC8-832C-97EF9DEDD542}" srcOrd="1" destOrd="0" presId="urn:microsoft.com/office/officeart/2005/8/layout/list1"/>
    <dgm:cxn modelId="{90443DB1-6963-4977-A4FA-F92812368937}" type="presParOf" srcId="{A782A1CA-400B-4672-96A4-425F8D20B0A7}" destId="{F8E556FF-47A4-4BF3-B272-9C0C5DABADF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F856125-35F3-43EA-A2D2-AD4F835E4699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68DCAEC4-5F9C-445E-A694-187EA4B78AC9}">
      <dgm:prSet/>
      <dgm:spPr/>
      <dgm:t>
        <a:bodyPr/>
        <a:lstStyle/>
        <a:p>
          <a:pPr rtl="0"/>
          <a:r>
            <a:rPr lang="zh-CN" dirty="0" smtClean="0"/>
            <a:t>声音</a:t>
          </a:r>
          <a:endParaRPr lang="en-US" dirty="0"/>
        </a:p>
      </dgm:t>
    </dgm:pt>
    <dgm:pt modelId="{1ADF2E04-FE97-44D2-A206-612E266FE8BE}" type="parTrans" cxnId="{E868754A-9CCF-4E21-AA8D-D548EB557554}">
      <dgm:prSet/>
      <dgm:spPr/>
      <dgm:t>
        <a:bodyPr/>
        <a:lstStyle/>
        <a:p>
          <a:endParaRPr lang="zh-CN" altLang="en-US"/>
        </a:p>
      </dgm:t>
    </dgm:pt>
    <dgm:pt modelId="{D8B9EBB5-111E-4474-9C6E-2D8AA01ED1E8}" type="sibTrans" cxnId="{E868754A-9CCF-4E21-AA8D-D548EB557554}">
      <dgm:prSet/>
      <dgm:spPr/>
      <dgm:t>
        <a:bodyPr/>
        <a:lstStyle/>
        <a:p>
          <a:endParaRPr lang="zh-CN" altLang="en-US"/>
        </a:p>
      </dgm:t>
    </dgm:pt>
    <dgm:pt modelId="{717D6342-A126-4F00-A662-3EEE484EFFA5}">
      <dgm:prSet/>
      <dgm:spPr/>
      <dgm:t>
        <a:bodyPr/>
        <a:lstStyle/>
        <a:p>
          <a:pPr rtl="0"/>
          <a:r>
            <a:rPr lang="zh-CN" dirty="0" smtClean="0"/>
            <a:t>有个性的声音识别可以有效激发传播效果。最经典的例子就是</a:t>
          </a:r>
          <a:r>
            <a:rPr lang="en-US" dirty="0" err="1" smtClean="0"/>
            <a:t>interinside</a:t>
          </a:r>
          <a:r>
            <a:rPr lang="zh-CN" dirty="0" smtClean="0"/>
            <a:t>。在领先品牌中，声音元素已经得到大量应用。</a:t>
          </a:r>
          <a:endParaRPr lang="en-US" dirty="0"/>
        </a:p>
      </dgm:t>
    </dgm:pt>
    <dgm:pt modelId="{29312731-4496-4BA3-B8C2-A7124F467BBB}" type="parTrans" cxnId="{3D3547B5-B8DB-4BF0-8CE9-883B1B0ABAF7}">
      <dgm:prSet/>
      <dgm:spPr/>
      <dgm:t>
        <a:bodyPr/>
        <a:lstStyle/>
        <a:p>
          <a:endParaRPr lang="zh-CN" altLang="en-US"/>
        </a:p>
      </dgm:t>
    </dgm:pt>
    <dgm:pt modelId="{15D44075-BBE6-4565-9AD7-4C21861DC419}" type="sibTrans" cxnId="{3D3547B5-B8DB-4BF0-8CE9-883B1B0ABAF7}">
      <dgm:prSet/>
      <dgm:spPr/>
      <dgm:t>
        <a:bodyPr/>
        <a:lstStyle/>
        <a:p>
          <a:endParaRPr lang="zh-CN" altLang="en-US"/>
        </a:p>
      </dgm:t>
    </dgm:pt>
    <dgm:pt modelId="{4DFA178C-81BE-470F-B4A1-BBEF17C473B0}">
      <dgm:prSet/>
      <dgm:spPr/>
      <dgm:t>
        <a:bodyPr/>
        <a:lstStyle/>
        <a:p>
          <a:pPr rtl="0"/>
          <a:r>
            <a:rPr lang="zh-CN" dirty="0" smtClean="0"/>
            <a:t>最适合舍得的声音元素无疑来自传统音乐，但纯粹的传统音乐难以被人接收，缺乏时代感。</a:t>
          </a:r>
          <a:endParaRPr lang="en-US" dirty="0"/>
        </a:p>
      </dgm:t>
    </dgm:pt>
    <dgm:pt modelId="{E199345B-C034-4190-B5C3-8CA56D06D04B}" type="parTrans" cxnId="{A66C4A89-9DCC-4206-B6EB-4771F0E6027E}">
      <dgm:prSet/>
      <dgm:spPr/>
      <dgm:t>
        <a:bodyPr/>
        <a:lstStyle/>
        <a:p>
          <a:endParaRPr lang="zh-CN" altLang="en-US"/>
        </a:p>
      </dgm:t>
    </dgm:pt>
    <dgm:pt modelId="{29AC9036-A84D-4F10-B61E-CCE4F71E5504}" type="sibTrans" cxnId="{A66C4A89-9DCC-4206-B6EB-4771F0E6027E}">
      <dgm:prSet/>
      <dgm:spPr/>
      <dgm:t>
        <a:bodyPr/>
        <a:lstStyle/>
        <a:p>
          <a:endParaRPr lang="zh-CN" altLang="en-US"/>
        </a:p>
      </dgm:t>
    </dgm:pt>
    <dgm:pt modelId="{AFB901D5-7FED-404D-A226-56EBE033C35A}">
      <dgm:prSet/>
      <dgm:spPr/>
      <dgm:t>
        <a:bodyPr/>
        <a:lstStyle/>
        <a:p>
          <a:pPr rtl="0"/>
          <a:r>
            <a:rPr lang="zh-CN" dirty="0" smtClean="0"/>
            <a:t>如果将古典音乐融合入现代音乐元素，一定能给人耳目一新的感觉。</a:t>
          </a:r>
          <a:endParaRPr lang="zh-CN" dirty="0"/>
        </a:p>
      </dgm:t>
    </dgm:pt>
    <dgm:pt modelId="{547979BB-E000-467D-B5FB-9B499732067E}" type="parTrans" cxnId="{C88C9D16-2FDC-4378-AC71-6A1ABDC0E5A0}">
      <dgm:prSet/>
      <dgm:spPr/>
      <dgm:t>
        <a:bodyPr/>
        <a:lstStyle/>
        <a:p>
          <a:endParaRPr lang="zh-CN" altLang="en-US"/>
        </a:p>
      </dgm:t>
    </dgm:pt>
    <dgm:pt modelId="{383B3D5E-0325-4BA4-B6FD-F7AAF0810113}" type="sibTrans" cxnId="{C88C9D16-2FDC-4378-AC71-6A1ABDC0E5A0}">
      <dgm:prSet/>
      <dgm:spPr/>
      <dgm:t>
        <a:bodyPr/>
        <a:lstStyle/>
        <a:p>
          <a:endParaRPr lang="zh-CN" altLang="en-US"/>
        </a:p>
      </dgm:t>
    </dgm:pt>
    <dgm:pt modelId="{63C47103-B0AE-46AB-94DD-7AF755B87A50}" type="pres">
      <dgm:prSet presAssocID="{EF856125-35F3-43EA-A2D2-AD4F835E46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6C5F93-58CF-47B2-AA1B-60AE5FB21181}" type="pres">
      <dgm:prSet presAssocID="{68DCAEC4-5F9C-445E-A694-187EA4B78AC9}" presName="parentLin" presStyleCnt="0"/>
      <dgm:spPr/>
    </dgm:pt>
    <dgm:pt modelId="{FCB9376B-E297-4757-93A2-0327EAC17C3E}" type="pres">
      <dgm:prSet presAssocID="{68DCAEC4-5F9C-445E-A694-187EA4B78AC9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3AC90F6-5639-440A-A4AC-14FEA56C7BF9}" type="pres">
      <dgm:prSet presAssocID="{68DCAEC4-5F9C-445E-A694-187EA4B78A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390436-32EA-4C8A-9E14-2C45673DCC38}" type="pres">
      <dgm:prSet presAssocID="{68DCAEC4-5F9C-445E-A694-187EA4B78AC9}" presName="negativeSpace" presStyleCnt="0"/>
      <dgm:spPr/>
    </dgm:pt>
    <dgm:pt modelId="{CD151FC3-FF22-4B69-9014-3E6CB3786EE9}" type="pres">
      <dgm:prSet presAssocID="{68DCAEC4-5F9C-445E-A694-187EA4B78A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88C9D16-2FDC-4378-AC71-6A1ABDC0E5A0}" srcId="{68DCAEC4-5F9C-445E-A694-187EA4B78AC9}" destId="{AFB901D5-7FED-404D-A226-56EBE033C35A}" srcOrd="2" destOrd="0" parTransId="{547979BB-E000-467D-B5FB-9B499732067E}" sibTransId="{383B3D5E-0325-4BA4-B6FD-F7AAF0810113}"/>
    <dgm:cxn modelId="{BA7EA52B-4140-41A0-BECA-6AB469D29D47}" type="presOf" srcId="{68DCAEC4-5F9C-445E-A694-187EA4B78AC9}" destId="{FCB9376B-E297-4757-93A2-0327EAC17C3E}" srcOrd="0" destOrd="0" presId="urn:microsoft.com/office/officeart/2005/8/layout/list1"/>
    <dgm:cxn modelId="{FAE0A357-011E-47EB-9A81-F30709FD2787}" type="presOf" srcId="{68DCAEC4-5F9C-445E-A694-187EA4B78AC9}" destId="{73AC90F6-5639-440A-A4AC-14FEA56C7BF9}" srcOrd="1" destOrd="0" presId="urn:microsoft.com/office/officeart/2005/8/layout/list1"/>
    <dgm:cxn modelId="{5C97530C-5FB9-410A-8758-23BFDE515919}" type="presOf" srcId="{717D6342-A126-4F00-A662-3EEE484EFFA5}" destId="{CD151FC3-FF22-4B69-9014-3E6CB3786EE9}" srcOrd="0" destOrd="0" presId="urn:microsoft.com/office/officeart/2005/8/layout/list1"/>
    <dgm:cxn modelId="{3D3547B5-B8DB-4BF0-8CE9-883B1B0ABAF7}" srcId="{68DCAEC4-5F9C-445E-A694-187EA4B78AC9}" destId="{717D6342-A126-4F00-A662-3EEE484EFFA5}" srcOrd="0" destOrd="0" parTransId="{29312731-4496-4BA3-B8C2-A7124F467BBB}" sibTransId="{15D44075-BBE6-4565-9AD7-4C21861DC419}"/>
    <dgm:cxn modelId="{EF0BF696-DC7F-4285-98CE-727F7334148F}" type="presOf" srcId="{4DFA178C-81BE-470F-B4A1-BBEF17C473B0}" destId="{CD151FC3-FF22-4B69-9014-3E6CB3786EE9}" srcOrd="0" destOrd="1" presId="urn:microsoft.com/office/officeart/2005/8/layout/list1"/>
    <dgm:cxn modelId="{E868754A-9CCF-4E21-AA8D-D548EB557554}" srcId="{EF856125-35F3-43EA-A2D2-AD4F835E4699}" destId="{68DCAEC4-5F9C-445E-A694-187EA4B78AC9}" srcOrd="0" destOrd="0" parTransId="{1ADF2E04-FE97-44D2-A206-612E266FE8BE}" sibTransId="{D8B9EBB5-111E-4474-9C6E-2D8AA01ED1E8}"/>
    <dgm:cxn modelId="{E27D963F-DAF1-4428-9171-7A8310896FB1}" type="presOf" srcId="{AFB901D5-7FED-404D-A226-56EBE033C35A}" destId="{CD151FC3-FF22-4B69-9014-3E6CB3786EE9}" srcOrd="0" destOrd="2" presId="urn:microsoft.com/office/officeart/2005/8/layout/list1"/>
    <dgm:cxn modelId="{A66C4A89-9DCC-4206-B6EB-4771F0E6027E}" srcId="{68DCAEC4-5F9C-445E-A694-187EA4B78AC9}" destId="{4DFA178C-81BE-470F-B4A1-BBEF17C473B0}" srcOrd="1" destOrd="0" parTransId="{E199345B-C034-4190-B5C3-8CA56D06D04B}" sibTransId="{29AC9036-A84D-4F10-B61E-CCE4F71E5504}"/>
    <dgm:cxn modelId="{3FF3BD2F-D1F8-4F23-A213-43ED7E9E5667}" type="presOf" srcId="{EF856125-35F3-43EA-A2D2-AD4F835E4699}" destId="{63C47103-B0AE-46AB-94DD-7AF755B87A50}" srcOrd="0" destOrd="0" presId="urn:microsoft.com/office/officeart/2005/8/layout/list1"/>
    <dgm:cxn modelId="{CB424B9F-D77A-4B2E-BCF3-4D3CC533B43A}" type="presParOf" srcId="{63C47103-B0AE-46AB-94DD-7AF755B87A50}" destId="{886C5F93-58CF-47B2-AA1B-60AE5FB21181}" srcOrd="0" destOrd="0" presId="urn:microsoft.com/office/officeart/2005/8/layout/list1"/>
    <dgm:cxn modelId="{098AE6A2-5BB8-40FB-81F9-438976345E0D}" type="presParOf" srcId="{886C5F93-58CF-47B2-AA1B-60AE5FB21181}" destId="{FCB9376B-E297-4757-93A2-0327EAC17C3E}" srcOrd="0" destOrd="0" presId="urn:microsoft.com/office/officeart/2005/8/layout/list1"/>
    <dgm:cxn modelId="{5FF8A501-3F4C-4503-A524-3DFBFE76BFC3}" type="presParOf" srcId="{886C5F93-58CF-47B2-AA1B-60AE5FB21181}" destId="{73AC90F6-5639-440A-A4AC-14FEA56C7BF9}" srcOrd="1" destOrd="0" presId="urn:microsoft.com/office/officeart/2005/8/layout/list1"/>
    <dgm:cxn modelId="{E0F5E309-1FE9-4CD4-8BBA-24335F303E10}" type="presParOf" srcId="{63C47103-B0AE-46AB-94DD-7AF755B87A50}" destId="{FF390436-32EA-4C8A-9E14-2C45673DCC38}" srcOrd="1" destOrd="0" presId="urn:microsoft.com/office/officeart/2005/8/layout/list1"/>
    <dgm:cxn modelId="{5CFF8F33-9DC8-4639-87BB-B67816E2D6DF}" type="presParOf" srcId="{63C47103-B0AE-46AB-94DD-7AF755B87A50}" destId="{CD151FC3-FF22-4B69-9014-3E6CB3786E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944D65D-1C1C-4928-8B8E-3EFB5FF6EC28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B3669C8E-671E-422A-8F5F-3579B6E2FCF8}">
      <dgm:prSet/>
      <dgm:spPr/>
      <dgm:t>
        <a:bodyPr/>
        <a:lstStyle/>
        <a:p>
          <a:pPr rtl="0"/>
          <a:r>
            <a:rPr lang="zh-CN" dirty="0" smtClean="0"/>
            <a:t>网站</a:t>
          </a:r>
          <a:endParaRPr lang="en-US" dirty="0"/>
        </a:p>
      </dgm:t>
    </dgm:pt>
    <dgm:pt modelId="{DE08E83A-A91F-4E5E-A0D5-92CBFAF9B8FC}" type="parTrans" cxnId="{4AF736ED-8F59-40F9-BBFA-CDB131D04360}">
      <dgm:prSet/>
      <dgm:spPr/>
      <dgm:t>
        <a:bodyPr/>
        <a:lstStyle/>
        <a:p>
          <a:endParaRPr lang="zh-CN" altLang="en-US"/>
        </a:p>
      </dgm:t>
    </dgm:pt>
    <dgm:pt modelId="{DFC78B3A-97E4-4F0C-B5A4-7A79C94F44BE}" type="sibTrans" cxnId="{4AF736ED-8F59-40F9-BBFA-CDB131D04360}">
      <dgm:prSet/>
      <dgm:spPr/>
      <dgm:t>
        <a:bodyPr/>
        <a:lstStyle/>
        <a:p>
          <a:endParaRPr lang="zh-CN" altLang="en-US"/>
        </a:p>
      </dgm:t>
    </dgm:pt>
    <dgm:pt modelId="{F8E54166-D278-4924-913E-4901BF6ABA46}">
      <dgm:prSet/>
      <dgm:spPr/>
      <dgm:t>
        <a:bodyPr/>
        <a:lstStyle/>
        <a:p>
          <a:pPr rtl="0"/>
          <a:r>
            <a:rPr lang="zh-CN" dirty="0" smtClean="0"/>
            <a:t>网络已经成为沟通信息的重要渠道。尤其对于高端人士，获取信息的自主性使他们愿意使用网络。</a:t>
          </a:r>
          <a:endParaRPr lang="en-US" dirty="0"/>
        </a:p>
      </dgm:t>
    </dgm:pt>
    <dgm:pt modelId="{6EBFECA6-0EDC-474C-9A1E-E5E81AA8CA6B}" type="parTrans" cxnId="{672F2C5F-1848-47EB-85B1-68BCDE77FE46}">
      <dgm:prSet/>
      <dgm:spPr/>
      <dgm:t>
        <a:bodyPr/>
        <a:lstStyle/>
        <a:p>
          <a:endParaRPr lang="zh-CN" altLang="en-US"/>
        </a:p>
      </dgm:t>
    </dgm:pt>
    <dgm:pt modelId="{8811AE5E-3A93-44E9-AAE7-BB84EDE6FD19}" type="sibTrans" cxnId="{672F2C5F-1848-47EB-85B1-68BCDE77FE46}">
      <dgm:prSet/>
      <dgm:spPr/>
      <dgm:t>
        <a:bodyPr/>
        <a:lstStyle/>
        <a:p>
          <a:endParaRPr lang="zh-CN" altLang="en-US"/>
        </a:p>
      </dgm:t>
    </dgm:pt>
    <dgm:pt modelId="{25E9CA65-6373-493C-B5B6-AA2BD7E6FBB1}">
      <dgm:prSet/>
      <dgm:spPr/>
      <dgm:t>
        <a:bodyPr/>
        <a:lstStyle/>
        <a:p>
          <a:pPr rtl="0"/>
          <a:r>
            <a:rPr lang="zh-CN" dirty="0" smtClean="0"/>
            <a:t>我们的竞争品牌绝大多数还在使用</a:t>
          </a:r>
          <a:r>
            <a:rPr lang="en-US" dirty="0" smtClean="0"/>
            <a:t>B2B</a:t>
          </a:r>
          <a:r>
            <a:rPr lang="zh-CN" dirty="0" smtClean="0"/>
            <a:t>模式的网站，这已经与国际品牌有明显的距离。</a:t>
          </a:r>
          <a:endParaRPr lang="en-US" dirty="0"/>
        </a:p>
      </dgm:t>
    </dgm:pt>
    <dgm:pt modelId="{DBC21333-FAC9-453B-932A-6DDA8A1BC614}" type="parTrans" cxnId="{796830F5-0C13-4DA3-8297-F421247D2B7B}">
      <dgm:prSet/>
      <dgm:spPr/>
      <dgm:t>
        <a:bodyPr/>
        <a:lstStyle/>
        <a:p>
          <a:endParaRPr lang="zh-CN" altLang="en-US"/>
        </a:p>
      </dgm:t>
    </dgm:pt>
    <dgm:pt modelId="{D5296D4E-25A9-4A75-BEAF-19DDE0A6258E}" type="sibTrans" cxnId="{796830F5-0C13-4DA3-8297-F421247D2B7B}">
      <dgm:prSet/>
      <dgm:spPr/>
      <dgm:t>
        <a:bodyPr/>
        <a:lstStyle/>
        <a:p>
          <a:endParaRPr lang="zh-CN" altLang="en-US"/>
        </a:p>
      </dgm:t>
    </dgm:pt>
    <dgm:pt modelId="{0B1D7F8C-7784-41E8-8DF2-847A3A69592F}">
      <dgm:prSet/>
      <dgm:spPr/>
      <dgm:t>
        <a:bodyPr/>
        <a:lstStyle/>
        <a:p>
          <a:pPr rtl="0"/>
          <a:r>
            <a:rPr lang="zh-CN" dirty="0" smtClean="0"/>
            <a:t>主题式、交互式、体验式网站是整合传播体系不可或缺的一部分。</a:t>
          </a:r>
          <a:endParaRPr lang="zh-CN" dirty="0"/>
        </a:p>
      </dgm:t>
    </dgm:pt>
    <dgm:pt modelId="{BC5C4A69-67F3-46DF-AAD0-8E95BBCB4F69}" type="parTrans" cxnId="{A593F06F-D883-4437-962F-DA084B771FF2}">
      <dgm:prSet/>
      <dgm:spPr/>
      <dgm:t>
        <a:bodyPr/>
        <a:lstStyle/>
        <a:p>
          <a:endParaRPr lang="zh-CN" altLang="en-US"/>
        </a:p>
      </dgm:t>
    </dgm:pt>
    <dgm:pt modelId="{634C0ED4-2CF6-4563-92AA-53107D2062F3}" type="sibTrans" cxnId="{A593F06F-D883-4437-962F-DA084B771FF2}">
      <dgm:prSet/>
      <dgm:spPr/>
      <dgm:t>
        <a:bodyPr/>
        <a:lstStyle/>
        <a:p>
          <a:endParaRPr lang="zh-CN" altLang="en-US"/>
        </a:p>
      </dgm:t>
    </dgm:pt>
    <dgm:pt modelId="{9D6268FE-00F9-4CD3-A801-C2A7188EC514}" type="pres">
      <dgm:prSet presAssocID="{D944D65D-1C1C-4928-8B8E-3EFB5FF6EC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9F05CAF-70F2-417E-AA43-928916BC7095}" type="pres">
      <dgm:prSet presAssocID="{B3669C8E-671E-422A-8F5F-3579B6E2FCF8}" presName="parentLin" presStyleCnt="0"/>
      <dgm:spPr/>
    </dgm:pt>
    <dgm:pt modelId="{FDFB9AE8-BE23-4F62-BD45-64AFAE28337F}" type="pres">
      <dgm:prSet presAssocID="{B3669C8E-671E-422A-8F5F-3579B6E2FCF8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EAFBE4E6-5A04-4798-8935-1E3793DC2B2E}" type="pres">
      <dgm:prSet presAssocID="{B3669C8E-671E-422A-8F5F-3579B6E2FC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E93201-2A71-4427-B88D-3699C093C048}" type="pres">
      <dgm:prSet presAssocID="{B3669C8E-671E-422A-8F5F-3579B6E2FCF8}" presName="negativeSpace" presStyleCnt="0"/>
      <dgm:spPr/>
    </dgm:pt>
    <dgm:pt modelId="{342FDEF3-387B-451D-9B5F-7ABFADCF86E6}" type="pres">
      <dgm:prSet presAssocID="{B3669C8E-671E-422A-8F5F-3579B6E2FCF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72F2C5F-1848-47EB-85B1-68BCDE77FE46}" srcId="{B3669C8E-671E-422A-8F5F-3579B6E2FCF8}" destId="{F8E54166-D278-4924-913E-4901BF6ABA46}" srcOrd="0" destOrd="0" parTransId="{6EBFECA6-0EDC-474C-9A1E-E5E81AA8CA6B}" sibTransId="{8811AE5E-3A93-44E9-AAE7-BB84EDE6FD19}"/>
    <dgm:cxn modelId="{B0325AD8-6CCC-4234-838A-FA6970AE07FC}" type="presOf" srcId="{25E9CA65-6373-493C-B5B6-AA2BD7E6FBB1}" destId="{342FDEF3-387B-451D-9B5F-7ABFADCF86E6}" srcOrd="0" destOrd="1" presId="urn:microsoft.com/office/officeart/2005/8/layout/list1"/>
    <dgm:cxn modelId="{411EED4E-8653-4C60-AD4D-25B2E2BEAC1A}" type="presOf" srcId="{B3669C8E-671E-422A-8F5F-3579B6E2FCF8}" destId="{FDFB9AE8-BE23-4F62-BD45-64AFAE28337F}" srcOrd="0" destOrd="0" presId="urn:microsoft.com/office/officeart/2005/8/layout/list1"/>
    <dgm:cxn modelId="{A593F06F-D883-4437-962F-DA084B771FF2}" srcId="{B3669C8E-671E-422A-8F5F-3579B6E2FCF8}" destId="{0B1D7F8C-7784-41E8-8DF2-847A3A69592F}" srcOrd="2" destOrd="0" parTransId="{BC5C4A69-67F3-46DF-AAD0-8E95BBCB4F69}" sibTransId="{634C0ED4-2CF6-4563-92AA-53107D2062F3}"/>
    <dgm:cxn modelId="{0A071D1E-F245-44B7-993E-7365577BC9F1}" type="presOf" srcId="{D944D65D-1C1C-4928-8B8E-3EFB5FF6EC28}" destId="{9D6268FE-00F9-4CD3-A801-C2A7188EC514}" srcOrd="0" destOrd="0" presId="urn:microsoft.com/office/officeart/2005/8/layout/list1"/>
    <dgm:cxn modelId="{DB853078-948F-44AA-AEA8-BA1F69A256F1}" type="presOf" srcId="{B3669C8E-671E-422A-8F5F-3579B6E2FCF8}" destId="{EAFBE4E6-5A04-4798-8935-1E3793DC2B2E}" srcOrd="1" destOrd="0" presId="urn:microsoft.com/office/officeart/2005/8/layout/list1"/>
    <dgm:cxn modelId="{796830F5-0C13-4DA3-8297-F421247D2B7B}" srcId="{B3669C8E-671E-422A-8F5F-3579B6E2FCF8}" destId="{25E9CA65-6373-493C-B5B6-AA2BD7E6FBB1}" srcOrd="1" destOrd="0" parTransId="{DBC21333-FAC9-453B-932A-6DDA8A1BC614}" sibTransId="{D5296D4E-25A9-4A75-BEAF-19DDE0A6258E}"/>
    <dgm:cxn modelId="{21243AD8-57D4-4F38-8D9B-672E21C17E44}" type="presOf" srcId="{F8E54166-D278-4924-913E-4901BF6ABA46}" destId="{342FDEF3-387B-451D-9B5F-7ABFADCF86E6}" srcOrd="0" destOrd="0" presId="urn:microsoft.com/office/officeart/2005/8/layout/list1"/>
    <dgm:cxn modelId="{12BF0C65-ADCE-487B-8B1B-DCDBE5CAFE70}" type="presOf" srcId="{0B1D7F8C-7784-41E8-8DF2-847A3A69592F}" destId="{342FDEF3-387B-451D-9B5F-7ABFADCF86E6}" srcOrd="0" destOrd="2" presId="urn:microsoft.com/office/officeart/2005/8/layout/list1"/>
    <dgm:cxn modelId="{4AF736ED-8F59-40F9-BBFA-CDB131D04360}" srcId="{D944D65D-1C1C-4928-8B8E-3EFB5FF6EC28}" destId="{B3669C8E-671E-422A-8F5F-3579B6E2FCF8}" srcOrd="0" destOrd="0" parTransId="{DE08E83A-A91F-4E5E-A0D5-92CBFAF9B8FC}" sibTransId="{DFC78B3A-97E4-4F0C-B5A4-7A79C94F44BE}"/>
    <dgm:cxn modelId="{4A231D01-1A08-4D72-9D2D-668FDC247BB0}" type="presParOf" srcId="{9D6268FE-00F9-4CD3-A801-C2A7188EC514}" destId="{F9F05CAF-70F2-417E-AA43-928916BC7095}" srcOrd="0" destOrd="0" presId="urn:microsoft.com/office/officeart/2005/8/layout/list1"/>
    <dgm:cxn modelId="{C8C07153-AE13-46DF-B24C-7D612D4D5F42}" type="presParOf" srcId="{F9F05CAF-70F2-417E-AA43-928916BC7095}" destId="{FDFB9AE8-BE23-4F62-BD45-64AFAE28337F}" srcOrd="0" destOrd="0" presId="urn:microsoft.com/office/officeart/2005/8/layout/list1"/>
    <dgm:cxn modelId="{3D667AC1-D5C5-4DD7-936C-0A5A3AF35575}" type="presParOf" srcId="{F9F05CAF-70F2-417E-AA43-928916BC7095}" destId="{EAFBE4E6-5A04-4798-8935-1E3793DC2B2E}" srcOrd="1" destOrd="0" presId="urn:microsoft.com/office/officeart/2005/8/layout/list1"/>
    <dgm:cxn modelId="{77917622-6E32-488C-90B1-8454961B1D76}" type="presParOf" srcId="{9D6268FE-00F9-4CD3-A801-C2A7188EC514}" destId="{C9E93201-2A71-4427-B88D-3699C093C048}" srcOrd="1" destOrd="0" presId="urn:microsoft.com/office/officeart/2005/8/layout/list1"/>
    <dgm:cxn modelId="{1F3384F3-7382-4F3F-B09E-A97E3C427B8A}" type="presParOf" srcId="{9D6268FE-00F9-4CD3-A801-C2A7188EC514}" destId="{342FDEF3-387B-451D-9B5F-7ABFADCF86E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DA9C5BF-F0B6-4A61-9F77-7E16ABAC2653}" type="doc">
      <dgm:prSet loTypeId="urn:microsoft.com/office/officeart/2005/8/layout/gear1" loCatId="relationship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3238298E-124E-43BA-9523-F44BF4F404A5}">
      <dgm:prSet/>
      <dgm:spPr/>
      <dgm:t>
        <a:bodyPr/>
        <a:lstStyle/>
        <a:p>
          <a:pPr rtl="0"/>
          <a:r>
            <a:rPr lang="zh-CN" dirty="0" smtClean="0"/>
            <a:t>大众媒介</a:t>
          </a:r>
          <a:endParaRPr lang="en-US" dirty="0"/>
        </a:p>
      </dgm:t>
    </dgm:pt>
    <dgm:pt modelId="{8CB3BB1E-82E6-459B-BD22-712035824553}" type="parTrans" cxnId="{73CC7F86-EA37-4F0E-BEEA-5991782323AC}">
      <dgm:prSet/>
      <dgm:spPr/>
      <dgm:t>
        <a:bodyPr/>
        <a:lstStyle/>
        <a:p>
          <a:endParaRPr lang="zh-CN" altLang="en-US"/>
        </a:p>
      </dgm:t>
    </dgm:pt>
    <dgm:pt modelId="{BAC3D02A-3B2F-4BD4-9D89-22C0E886E7BF}" type="sibTrans" cxnId="{73CC7F86-EA37-4F0E-BEEA-5991782323AC}">
      <dgm:prSet/>
      <dgm:spPr/>
      <dgm:t>
        <a:bodyPr/>
        <a:lstStyle/>
        <a:p>
          <a:endParaRPr lang="zh-CN" altLang="en-US"/>
        </a:p>
      </dgm:t>
    </dgm:pt>
    <dgm:pt modelId="{8A645FCC-A792-4946-9466-69BBCA78AD7B}">
      <dgm:prSet/>
      <dgm:spPr/>
      <dgm:t>
        <a:bodyPr/>
        <a:lstStyle/>
        <a:p>
          <a:pPr rtl="0"/>
          <a:r>
            <a:rPr lang="zh-CN" dirty="0" smtClean="0"/>
            <a:t>电视</a:t>
          </a:r>
          <a:endParaRPr lang="en-US" dirty="0"/>
        </a:p>
      </dgm:t>
    </dgm:pt>
    <dgm:pt modelId="{64825D74-31F7-4CA0-9D56-63B7C1C40EF6}" type="parTrans" cxnId="{F5838B77-B047-433A-9B5D-7162D10FBAC5}">
      <dgm:prSet/>
      <dgm:spPr/>
      <dgm:t>
        <a:bodyPr/>
        <a:lstStyle/>
        <a:p>
          <a:endParaRPr lang="zh-CN" altLang="en-US"/>
        </a:p>
      </dgm:t>
    </dgm:pt>
    <dgm:pt modelId="{161C972B-6DC0-4570-805C-2CB677BEBE49}" type="sibTrans" cxnId="{F5838B77-B047-433A-9B5D-7162D10FBAC5}">
      <dgm:prSet/>
      <dgm:spPr/>
      <dgm:t>
        <a:bodyPr/>
        <a:lstStyle/>
        <a:p>
          <a:endParaRPr lang="zh-CN" altLang="en-US"/>
        </a:p>
      </dgm:t>
    </dgm:pt>
    <dgm:pt modelId="{D6735C12-188D-4091-979A-B958491CF776}">
      <dgm:prSet/>
      <dgm:spPr/>
      <dgm:t>
        <a:bodyPr/>
        <a:lstStyle/>
        <a:p>
          <a:pPr rtl="0"/>
          <a:r>
            <a:rPr lang="zh-CN" dirty="0" smtClean="0"/>
            <a:t>户外</a:t>
          </a:r>
          <a:endParaRPr lang="en-US" dirty="0"/>
        </a:p>
      </dgm:t>
    </dgm:pt>
    <dgm:pt modelId="{DBD5795C-F4EF-4A9C-9910-404D942433A1}" type="parTrans" cxnId="{AFBC3C04-49C7-4087-AB36-14609EC87BB6}">
      <dgm:prSet/>
      <dgm:spPr/>
      <dgm:t>
        <a:bodyPr/>
        <a:lstStyle/>
        <a:p>
          <a:endParaRPr lang="zh-CN" altLang="en-US"/>
        </a:p>
      </dgm:t>
    </dgm:pt>
    <dgm:pt modelId="{219BD76C-4F41-43C1-914A-CF6E0FDBA8AD}" type="sibTrans" cxnId="{AFBC3C04-49C7-4087-AB36-14609EC87BB6}">
      <dgm:prSet/>
      <dgm:spPr/>
      <dgm:t>
        <a:bodyPr/>
        <a:lstStyle/>
        <a:p>
          <a:endParaRPr lang="zh-CN" altLang="en-US"/>
        </a:p>
      </dgm:t>
    </dgm:pt>
    <dgm:pt modelId="{A03EF7E0-D7BB-4282-8F99-1831D5DC1C79}">
      <dgm:prSet/>
      <dgm:spPr/>
      <dgm:t>
        <a:bodyPr/>
        <a:lstStyle/>
        <a:p>
          <a:pPr rtl="0"/>
          <a:r>
            <a:rPr lang="zh-CN" dirty="0" smtClean="0"/>
            <a:t>报纸</a:t>
          </a:r>
          <a:endParaRPr lang="en-US" dirty="0"/>
        </a:p>
      </dgm:t>
    </dgm:pt>
    <dgm:pt modelId="{0D251809-A8C0-4218-9963-CE4C99C073D1}" type="parTrans" cxnId="{8975A7E4-AB34-486C-89B6-C74556FD064B}">
      <dgm:prSet/>
      <dgm:spPr/>
      <dgm:t>
        <a:bodyPr/>
        <a:lstStyle/>
        <a:p>
          <a:endParaRPr lang="zh-CN" altLang="en-US"/>
        </a:p>
      </dgm:t>
    </dgm:pt>
    <dgm:pt modelId="{4014D887-C7AA-4488-A7B6-E0FBD998590E}" type="sibTrans" cxnId="{8975A7E4-AB34-486C-89B6-C74556FD064B}">
      <dgm:prSet/>
      <dgm:spPr/>
      <dgm:t>
        <a:bodyPr/>
        <a:lstStyle/>
        <a:p>
          <a:endParaRPr lang="zh-CN" altLang="en-US"/>
        </a:p>
      </dgm:t>
    </dgm:pt>
    <dgm:pt modelId="{BE4D8E29-DFDF-4322-A14D-ADAF1BC4DEF3}">
      <dgm:prSet/>
      <dgm:spPr/>
      <dgm:t>
        <a:bodyPr/>
        <a:lstStyle/>
        <a:p>
          <a:pPr rtl="0"/>
          <a:r>
            <a:rPr lang="zh-CN" dirty="0" smtClean="0"/>
            <a:t>广播</a:t>
          </a:r>
          <a:endParaRPr lang="en-US" dirty="0"/>
        </a:p>
      </dgm:t>
    </dgm:pt>
    <dgm:pt modelId="{9ECDF900-EF0B-47B9-988B-0F45B343A848}" type="parTrans" cxnId="{2EBC4DFC-CEC3-4E44-BA6F-2BEF27B09230}">
      <dgm:prSet/>
      <dgm:spPr/>
      <dgm:t>
        <a:bodyPr/>
        <a:lstStyle/>
        <a:p>
          <a:endParaRPr lang="zh-CN" altLang="en-US"/>
        </a:p>
      </dgm:t>
    </dgm:pt>
    <dgm:pt modelId="{08B99A5E-963A-4087-BE88-00B701CB193C}" type="sibTrans" cxnId="{2EBC4DFC-CEC3-4E44-BA6F-2BEF27B09230}">
      <dgm:prSet/>
      <dgm:spPr/>
      <dgm:t>
        <a:bodyPr/>
        <a:lstStyle/>
        <a:p>
          <a:endParaRPr lang="zh-CN" altLang="en-US"/>
        </a:p>
      </dgm:t>
    </dgm:pt>
    <dgm:pt modelId="{A354B666-57BA-4810-98D7-14E9C204AA8E}">
      <dgm:prSet/>
      <dgm:spPr/>
      <dgm:t>
        <a:bodyPr/>
        <a:lstStyle/>
        <a:p>
          <a:pPr rtl="0"/>
          <a:r>
            <a:rPr lang="zh-CN" dirty="0" smtClean="0"/>
            <a:t>小众媒介</a:t>
          </a:r>
          <a:endParaRPr lang="en-US" dirty="0"/>
        </a:p>
      </dgm:t>
    </dgm:pt>
    <dgm:pt modelId="{F4B49A96-3FC7-4D7E-A58B-A96E79EC181F}" type="parTrans" cxnId="{8F15D277-24DB-435B-A7CA-DA40C96858C5}">
      <dgm:prSet/>
      <dgm:spPr/>
      <dgm:t>
        <a:bodyPr/>
        <a:lstStyle/>
        <a:p>
          <a:endParaRPr lang="zh-CN" altLang="en-US"/>
        </a:p>
      </dgm:t>
    </dgm:pt>
    <dgm:pt modelId="{BD9B9176-4410-4577-9EE5-17A5313EC5F7}" type="sibTrans" cxnId="{8F15D277-24DB-435B-A7CA-DA40C96858C5}">
      <dgm:prSet/>
      <dgm:spPr/>
      <dgm:t>
        <a:bodyPr/>
        <a:lstStyle/>
        <a:p>
          <a:endParaRPr lang="zh-CN" altLang="en-US"/>
        </a:p>
      </dgm:t>
    </dgm:pt>
    <dgm:pt modelId="{1790C2A0-9914-4225-874B-73937210E4F0}">
      <dgm:prSet/>
      <dgm:spPr/>
      <dgm:t>
        <a:bodyPr/>
        <a:lstStyle/>
        <a:p>
          <a:pPr rtl="0"/>
          <a:r>
            <a:rPr lang="zh-CN" dirty="0" smtClean="0"/>
            <a:t>杂志</a:t>
          </a:r>
          <a:endParaRPr lang="en-US" dirty="0"/>
        </a:p>
      </dgm:t>
    </dgm:pt>
    <dgm:pt modelId="{7F3A5F79-652B-42F1-96EC-9E0E27B3B915}" type="parTrans" cxnId="{A9DFBB32-6EE4-4811-B65B-660CAB78AB64}">
      <dgm:prSet/>
      <dgm:spPr/>
      <dgm:t>
        <a:bodyPr/>
        <a:lstStyle/>
        <a:p>
          <a:endParaRPr lang="zh-CN" altLang="en-US"/>
        </a:p>
      </dgm:t>
    </dgm:pt>
    <dgm:pt modelId="{2674FD2E-DFF4-4F03-963C-DE6BB53C3F9A}" type="sibTrans" cxnId="{A9DFBB32-6EE4-4811-B65B-660CAB78AB64}">
      <dgm:prSet/>
      <dgm:spPr/>
      <dgm:t>
        <a:bodyPr/>
        <a:lstStyle/>
        <a:p>
          <a:endParaRPr lang="zh-CN" altLang="en-US"/>
        </a:p>
      </dgm:t>
    </dgm:pt>
    <dgm:pt modelId="{FE6B6813-AB82-41EA-8DEF-754DE8190510}">
      <dgm:prSet/>
      <dgm:spPr/>
      <dgm:t>
        <a:bodyPr/>
        <a:lstStyle/>
        <a:p>
          <a:pPr rtl="0"/>
          <a:r>
            <a:rPr lang="zh-CN" dirty="0" smtClean="0"/>
            <a:t>专题文章</a:t>
          </a:r>
          <a:endParaRPr lang="en-US" dirty="0"/>
        </a:p>
      </dgm:t>
    </dgm:pt>
    <dgm:pt modelId="{30B04649-4D6E-4150-9FA5-729CD1224C0B}" type="parTrans" cxnId="{B900EF9B-D586-4596-89C1-9B4447739EA4}">
      <dgm:prSet/>
      <dgm:spPr/>
      <dgm:t>
        <a:bodyPr/>
        <a:lstStyle/>
        <a:p>
          <a:endParaRPr lang="zh-CN" altLang="en-US"/>
        </a:p>
      </dgm:t>
    </dgm:pt>
    <dgm:pt modelId="{2B2278EA-7493-4E9C-BA14-E8B4E08EDC40}" type="sibTrans" cxnId="{B900EF9B-D586-4596-89C1-9B4447739EA4}">
      <dgm:prSet/>
      <dgm:spPr/>
      <dgm:t>
        <a:bodyPr/>
        <a:lstStyle/>
        <a:p>
          <a:endParaRPr lang="zh-CN" altLang="en-US"/>
        </a:p>
      </dgm:t>
    </dgm:pt>
    <dgm:pt modelId="{3D908B6A-BFB2-4950-9B50-60591A307741}">
      <dgm:prSet/>
      <dgm:spPr/>
      <dgm:t>
        <a:bodyPr/>
        <a:lstStyle/>
        <a:p>
          <a:pPr rtl="0"/>
          <a:r>
            <a:rPr lang="zh-CN" dirty="0" smtClean="0"/>
            <a:t>框架广告</a:t>
          </a:r>
          <a:endParaRPr lang="en-US" dirty="0"/>
        </a:p>
      </dgm:t>
    </dgm:pt>
    <dgm:pt modelId="{CEC9A7BE-4CB3-41ED-BA1F-E5FA97F630A6}" type="parTrans" cxnId="{7A40D6A0-22DE-4C4D-A6EA-BF0A4D411975}">
      <dgm:prSet/>
      <dgm:spPr/>
      <dgm:t>
        <a:bodyPr/>
        <a:lstStyle/>
        <a:p>
          <a:endParaRPr lang="zh-CN" altLang="en-US"/>
        </a:p>
      </dgm:t>
    </dgm:pt>
    <dgm:pt modelId="{74B27F09-D867-44D1-9331-820964E4E6C7}" type="sibTrans" cxnId="{7A40D6A0-22DE-4C4D-A6EA-BF0A4D411975}">
      <dgm:prSet/>
      <dgm:spPr/>
      <dgm:t>
        <a:bodyPr/>
        <a:lstStyle/>
        <a:p>
          <a:endParaRPr lang="zh-CN" altLang="en-US"/>
        </a:p>
      </dgm:t>
    </dgm:pt>
    <dgm:pt modelId="{CBF418A1-FA49-4160-A3FC-9C80E974AFD9}">
      <dgm:prSet/>
      <dgm:spPr/>
      <dgm:t>
        <a:bodyPr/>
        <a:lstStyle/>
        <a:p>
          <a:pPr rtl="0"/>
          <a:r>
            <a:rPr lang="zh-CN" dirty="0" smtClean="0"/>
            <a:t>公关活动</a:t>
          </a:r>
          <a:endParaRPr lang="en-US" dirty="0"/>
        </a:p>
      </dgm:t>
    </dgm:pt>
    <dgm:pt modelId="{3ECE2BBB-0696-42D0-9274-2DA1FC53FEA6}" type="parTrans" cxnId="{33F03432-5E2E-4852-9F90-2CEAA7A72B74}">
      <dgm:prSet/>
      <dgm:spPr/>
      <dgm:t>
        <a:bodyPr/>
        <a:lstStyle/>
        <a:p>
          <a:endParaRPr lang="zh-CN" altLang="en-US"/>
        </a:p>
      </dgm:t>
    </dgm:pt>
    <dgm:pt modelId="{57F5B63F-E31D-4FF1-A7DA-211756283C1F}" type="sibTrans" cxnId="{33F03432-5E2E-4852-9F90-2CEAA7A72B74}">
      <dgm:prSet/>
      <dgm:spPr/>
      <dgm:t>
        <a:bodyPr/>
        <a:lstStyle/>
        <a:p>
          <a:endParaRPr lang="zh-CN" altLang="en-US"/>
        </a:p>
      </dgm:t>
    </dgm:pt>
    <dgm:pt modelId="{B2C48CE2-D61E-4A0C-A587-EF4B55135C2A}">
      <dgm:prSet/>
      <dgm:spPr/>
      <dgm:t>
        <a:bodyPr/>
        <a:lstStyle/>
        <a:p>
          <a:pPr rtl="0"/>
          <a:r>
            <a:rPr lang="zh-CN" dirty="0" smtClean="0"/>
            <a:t>舍得国学</a:t>
          </a:r>
          <a:endParaRPr lang="en-US" dirty="0"/>
        </a:p>
      </dgm:t>
    </dgm:pt>
    <dgm:pt modelId="{EACF39B3-2258-4CF3-B07A-158427C1C6B3}" type="parTrans" cxnId="{46E1DA59-B1D8-4A81-832E-E8A0CBA29615}">
      <dgm:prSet/>
      <dgm:spPr/>
      <dgm:t>
        <a:bodyPr/>
        <a:lstStyle/>
        <a:p>
          <a:endParaRPr lang="zh-CN" altLang="en-US"/>
        </a:p>
      </dgm:t>
    </dgm:pt>
    <dgm:pt modelId="{3DB62FE6-F2E5-44CD-BCD2-3A13EE418A0F}" type="sibTrans" cxnId="{46E1DA59-B1D8-4A81-832E-E8A0CBA29615}">
      <dgm:prSet/>
      <dgm:spPr/>
      <dgm:t>
        <a:bodyPr/>
        <a:lstStyle/>
        <a:p>
          <a:endParaRPr lang="zh-CN" altLang="en-US"/>
        </a:p>
      </dgm:t>
    </dgm:pt>
    <dgm:pt modelId="{6769BEF0-ECAA-44FE-B03D-5D78F7B40068}">
      <dgm:prSet/>
      <dgm:spPr/>
      <dgm:t>
        <a:bodyPr/>
        <a:lstStyle/>
        <a:p>
          <a:pPr rtl="0"/>
          <a:r>
            <a:rPr lang="zh-CN" dirty="0" smtClean="0"/>
            <a:t>舍得国艺</a:t>
          </a:r>
          <a:endParaRPr lang="en-US" dirty="0"/>
        </a:p>
      </dgm:t>
    </dgm:pt>
    <dgm:pt modelId="{0B2B4317-DDB7-4516-A6B7-BD565E279D90}" type="parTrans" cxnId="{5401AF3A-0EB5-42FF-BA72-B273CD6540A2}">
      <dgm:prSet/>
      <dgm:spPr/>
      <dgm:t>
        <a:bodyPr/>
        <a:lstStyle/>
        <a:p>
          <a:endParaRPr lang="zh-CN" altLang="en-US"/>
        </a:p>
      </dgm:t>
    </dgm:pt>
    <dgm:pt modelId="{8D92627F-A992-4826-AAEF-B46D35235616}" type="sibTrans" cxnId="{5401AF3A-0EB5-42FF-BA72-B273CD6540A2}">
      <dgm:prSet/>
      <dgm:spPr/>
      <dgm:t>
        <a:bodyPr/>
        <a:lstStyle/>
        <a:p>
          <a:endParaRPr lang="zh-CN" altLang="en-US"/>
        </a:p>
      </dgm:t>
    </dgm:pt>
    <dgm:pt modelId="{00826EA9-6483-4DBA-AF2C-27C18A1DB57D}">
      <dgm:prSet/>
      <dgm:spPr/>
      <dgm:t>
        <a:bodyPr/>
        <a:lstStyle/>
        <a:p>
          <a:pPr rtl="0"/>
          <a:r>
            <a:rPr lang="zh-CN" dirty="0" smtClean="0"/>
            <a:t>舍得国典</a:t>
          </a:r>
          <a:endParaRPr lang="zh-CN" dirty="0"/>
        </a:p>
      </dgm:t>
    </dgm:pt>
    <dgm:pt modelId="{312FF3D8-4C0C-418A-8529-4A6AE9930CCA}" type="parTrans" cxnId="{187EEC2A-799D-47B9-844E-7D50DAEA5830}">
      <dgm:prSet/>
      <dgm:spPr/>
      <dgm:t>
        <a:bodyPr/>
        <a:lstStyle/>
        <a:p>
          <a:endParaRPr lang="zh-CN" altLang="en-US"/>
        </a:p>
      </dgm:t>
    </dgm:pt>
    <dgm:pt modelId="{25736EB4-9EB7-411D-85E5-0E2B2866D514}" type="sibTrans" cxnId="{187EEC2A-799D-47B9-844E-7D50DAEA5830}">
      <dgm:prSet/>
      <dgm:spPr/>
      <dgm:t>
        <a:bodyPr/>
        <a:lstStyle/>
        <a:p>
          <a:endParaRPr lang="zh-CN" altLang="en-US"/>
        </a:p>
      </dgm:t>
    </dgm:pt>
    <dgm:pt modelId="{4C3BA885-B377-49BD-9FC7-382D919BFDE4}" type="pres">
      <dgm:prSet presAssocID="{CDA9C5BF-F0B6-4A61-9F77-7E16ABAC26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0B1E7F-AA5F-449A-8F62-479922181FE7}" type="pres">
      <dgm:prSet presAssocID="{3238298E-124E-43BA-9523-F44BF4F404A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B86B88-583C-45E6-859C-874DFA1566F9}" type="pres">
      <dgm:prSet presAssocID="{3238298E-124E-43BA-9523-F44BF4F404A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DDECB44-E485-4F25-A4F5-B561832FB0FD}" type="pres">
      <dgm:prSet presAssocID="{3238298E-124E-43BA-9523-F44BF4F404A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9CAA2DEB-9287-45B4-9B4F-CC89E831C03E}" type="pres">
      <dgm:prSet presAssocID="{3238298E-124E-43BA-9523-F44BF4F404A5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9130BB-95C7-4B95-944A-CCBA52E10F83}" type="pres">
      <dgm:prSet presAssocID="{A354B666-57BA-4810-98D7-14E9C204AA8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52F5DA-B2FE-40E4-860D-705717ED6D8F}" type="pres">
      <dgm:prSet presAssocID="{A354B666-57BA-4810-98D7-14E9C204AA8E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A38B70C1-88C8-441C-B7D9-D66591550D95}" type="pres">
      <dgm:prSet presAssocID="{A354B666-57BA-4810-98D7-14E9C204AA8E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F51D1B7D-DBC1-4631-8FB6-F5590118D931}" type="pres">
      <dgm:prSet presAssocID="{A354B666-57BA-4810-98D7-14E9C204AA8E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C27FB4-5331-489B-A13B-B89E6B847680}" type="pres">
      <dgm:prSet presAssocID="{CBF418A1-FA49-4160-A3FC-9C80E974AFD9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6D60D146-C9DC-4594-A075-B1B19937E8CC}" type="pres">
      <dgm:prSet presAssocID="{CBF418A1-FA49-4160-A3FC-9C80E974AF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90E75-1AA4-4E4D-82A1-320F06711475}" type="pres">
      <dgm:prSet presAssocID="{CBF418A1-FA49-4160-A3FC-9C80E974AFD9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F952834B-6121-41C0-968A-2EC79993B8EA}" type="pres">
      <dgm:prSet presAssocID="{CBF418A1-FA49-4160-A3FC-9C80E974AFD9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5E0DF5B2-E339-4A2C-A52A-5844471415FC}" type="pres">
      <dgm:prSet presAssocID="{CBF418A1-FA49-4160-A3FC-9C80E974AFD9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A3C7DE-48BF-4110-9DC7-FA2EEB419412}" type="pres">
      <dgm:prSet presAssocID="{BAC3D02A-3B2F-4BD4-9D89-22C0E886E7BF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A888EB3C-E6A8-4954-9CFD-7CFE988F1610}" type="pres">
      <dgm:prSet presAssocID="{BD9B9176-4410-4577-9EE5-17A5313EC5F7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4F231033-57F5-4B0B-BE44-EE8A7D6B8471}" type="pres">
      <dgm:prSet presAssocID="{57F5B63F-E31D-4FF1-A7DA-211756283C1F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CD79626C-B8DB-44E3-B3EC-4D30C305584A}" type="presOf" srcId="{BAC3D02A-3B2F-4BD4-9D89-22C0E886E7BF}" destId="{ABA3C7DE-48BF-4110-9DC7-FA2EEB419412}" srcOrd="0" destOrd="0" presId="urn:microsoft.com/office/officeart/2005/8/layout/gear1"/>
    <dgm:cxn modelId="{BF98D69E-7157-4B00-A318-E78EDF6B4C17}" type="presOf" srcId="{CBF418A1-FA49-4160-A3FC-9C80E974AFD9}" destId="{6D60D146-C9DC-4594-A075-B1B19937E8CC}" srcOrd="1" destOrd="0" presId="urn:microsoft.com/office/officeart/2005/8/layout/gear1"/>
    <dgm:cxn modelId="{DD3F6299-320E-43CC-BFD4-32CEE159B44C}" type="presOf" srcId="{D6735C12-188D-4091-979A-B958491CF776}" destId="{9CAA2DEB-9287-45B4-9B4F-CC89E831C03E}" srcOrd="0" destOrd="1" presId="urn:microsoft.com/office/officeart/2005/8/layout/gear1"/>
    <dgm:cxn modelId="{93BA66FB-3D53-4F30-9221-C55C78C0279F}" type="presOf" srcId="{8A645FCC-A792-4946-9466-69BBCA78AD7B}" destId="{9CAA2DEB-9287-45B4-9B4F-CC89E831C03E}" srcOrd="0" destOrd="0" presId="urn:microsoft.com/office/officeart/2005/8/layout/gear1"/>
    <dgm:cxn modelId="{CE1AC232-C63D-4C0C-ABA3-D605163C6FAF}" type="presOf" srcId="{CBF418A1-FA49-4160-A3FC-9C80E974AFD9}" destId="{A6C27FB4-5331-489B-A13B-B89E6B847680}" srcOrd="0" destOrd="0" presId="urn:microsoft.com/office/officeart/2005/8/layout/gear1"/>
    <dgm:cxn modelId="{FE882B6A-3251-452D-BB71-72DB570EA4E6}" type="presOf" srcId="{CBF418A1-FA49-4160-A3FC-9C80E974AFD9}" destId="{68890E75-1AA4-4E4D-82A1-320F06711475}" srcOrd="2" destOrd="0" presId="urn:microsoft.com/office/officeart/2005/8/layout/gear1"/>
    <dgm:cxn modelId="{C9AA5C7F-84B0-4FD7-98BA-AE499F4DB87E}" type="presOf" srcId="{A354B666-57BA-4810-98D7-14E9C204AA8E}" destId="{A38B70C1-88C8-441C-B7D9-D66591550D95}" srcOrd="2" destOrd="0" presId="urn:microsoft.com/office/officeart/2005/8/layout/gear1"/>
    <dgm:cxn modelId="{B6A5EB6E-8C27-4492-8263-C242F83F2991}" type="presOf" srcId="{FE6B6813-AB82-41EA-8DEF-754DE8190510}" destId="{F51D1B7D-DBC1-4631-8FB6-F5590118D931}" srcOrd="0" destOrd="1" presId="urn:microsoft.com/office/officeart/2005/8/layout/gear1"/>
    <dgm:cxn modelId="{B30D275F-FA34-4F6E-ACB4-503A1E515977}" type="presOf" srcId="{CBF418A1-FA49-4160-A3FC-9C80E974AFD9}" destId="{F952834B-6121-41C0-968A-2EC79993B8EA}" srcOrd="3" destOrd="0" presId="urn:microsoft.com/office/officeart/2005/8/layout/gear1"/>
    <dgm:cxn modelId="{187EEC2A-799D-47B9-844E-7D50DAEA5830}" srcId="{CBF418A1-FA49-4160-A3FC-9C80E974AFD9}" destId="{00826EA9-6483-4DBA-AF2C-27C18A1DB57D}" srcOrd="2" destOrd="0" parTransId="{312FF3D8-4C0C-418A-8529-4A6AE9930CCA}" sibTransId="{25736EB4-9EB7-411D-85E5-0E2B2866D514}"/>
    <dgm:cxn modelId="{2EBC4DFC-CEC3-4E44-BA6F-2BEF27B09230}" srcId="{3238298E-124E-43BA-9523-F44BF4F404A5}" destId="{BE4D8E29-DFDF-4322-A14D-ADAF1BC4DEF3}" srcOrd="3" destOrd="0" parTransId="{9ECDF900-EF0B-47B9-988B-0F45B343A848}" sibTransId="{08B99A5E-963A-4087-BE88-00B701CB193C}"/>
    <dgm:cxn modelId="{6EDFE0C1-C7EB-49A5-9B48-0FB3A019E6DD}" type="presOf" srcId="{6769BEF0-ECAA-44FE-B03D-5D78F7B40068}" destId="{5E0DF5B2-E339-4A2C-A52A-5844471415FC}" srcOrd="0" destOrd="1" presId="urn:microsoft.com/office/officeart/2005/8/layout/gear1"/>
    <dgm:cxn modelId="{2138366A-396C-4122-BB2D-1D2F539F8C72}" type="presOf" srcId="{3238298E-124E-43BA-9523-F44BF4F404A5}" destId="{3DDECB44-E485-4F25-A4F5-B561832FB0FD}" srcOrd="2" destOrd="0" presId="urn:microsoft.com/office/officeart/2005/8/layout/gear1"/>
    <dgm:cxn modelId="{51061BCC-3DD4-4D3F-A0C4-ECC4B7246180}" type="presOf" srcId="{3D908B6A-BFB2-4950-9B50-60591A307741}" destId="{F51D1B7D-DBC1-4631-8FB6-F5590118D931}" srcOrd="0" destOrd="2" presId="urn:microsoft.com/office/officeart/2005/8/layout/gear1"/>
    <dgm:cxn modelId="{46E1DA59-B1D8-4A81-832E-E8A0CBA29615}" srcId="{CBF418A1-FA49-4160-A3FC-9C80E974AFD9}" destId="{B2C48CE2-D61E-4A0C-A587-EF4B55135C2A}" srcOrd="0" destOrd="0" parTransId="{EACF39B3-2258-4CF3-B07A-158427C1C6B3}" sibTransId="{3DB62FE6-F2E5-44CD-BCD2-3A13EE418A0F}"/>
    <dgm:cxn modelId="{A9DFBB32-6EE4-4811-B65B-660CAB78AB64}" srcId="{A354B666-57BA-4810-98D7-14E9C204AA8E}" destId="{1790C2A0-9914-4225-874B-73937210E4F0}" srcOrd="0" destOrd="0" parTransId="{7F3A5F79-652B-42F1-96EC-9E0E27B3B915}" sibTransId="{2674FD2E-DFF4-4F03-963C-DE6BB53C3F9A}"/>
    <dgm:cxn modelId="{C0011897-3E59-445C-A075-5702AE25A183}" type="presOf" srcId="{3238298E-124E-43BA-9523-F44BF4F404A5}" destId="{A2B86B88-583C-45E6-859C-874DFA1566F9}" srcOrd="1" destOrd="0" presId="urn:microsoft.com/office/officeart/2005/8/layout/gear1"/>
    <dgm:cxn modelId="{B900EF9B-D586-4596-89C1-9B4447739EA4}" srcId="{A354B666-57BA-4810-98D7-14E9C204AA8E}" destId="{FE6B6813-AB82-41EA-8DEF-754DE8190510}" srcOrd="1" destOrd="0" parTransId="{30B04649-4D6E-4150-9FA5-729CD1224C0B}" sibTransId="{2B2278EA-7493-4E9C-BA14-E8B4E08EDC40}"/>
    <dgm:cxn modelId="{8F15D277-24DB-435B-A7CA-DA40C96858C5}" srcId="{CDA9C5BF-F0B6-4A61-9F77-7E16ABAC2653}" destId="{A354B666-57BA-4810-98D7-14E9C204AA8E}" srcOrd="1" destOrd="0" parTransId="{F4B49A96-3FC7-4D7E-A58B-A96E79EC181F}" sibTransId="{BD9B9176-4410-4577-9EE5-17A5313EC5F7}"/>
    <dgm:cxn modelId="{4DE518F4-4605-4EDF-A3A4-9AF50FB58E64}" type="presOf" srcId="{00826EA9-6483-4DBA-AF2C-27C18A1DB57D}" destId="{5E0DF5B2-E339-4A2C-A52A-5844471415FC}" srcOrd="0" destOrd="2" presId="urn:microsoft.com/office/officeart/2005/8/layout/gear1"/>
    <dgm:cxn modelId="{63B3B993-DF4C-4AFD-8800-43D11B19BBCC}" type="presOf" srcId="{CDA9C5BF-F0B6-4A61-9F77-7E16ABAC2653}" destId="{4C3BA885-B377-49BD-9FC7-382D919BFDE4}" srcOrd="0" destOrd="0" presId="urn:microsoft.com/office/officeart/2005/8/layout/gear1"/>
    <dgm:cxn modelId="{7A40D6A0-22DE-4C4D-A6EA-BF0A4D411975}" srcId="{A354B666-57BA-4810-98D7-14E9C204AA8E}" destId="{3D908B6A-BFB2-4950-9B50-60591A307741}" srcOrd="2" destOrd="0" parTransId="{CEC9A7BE-4CB3-41ED-BA1F-E5FA97F630A6}" sibTransId="{74B27F09-D867-44D1-9331-820964E4E6C7}"/>
    <dgm:cxn modelId="{4DEFEFD1-0BA0-4E90-A693-F1ECB7289C7A}" type="presOf" srcId="{3238298E-124E-43BA-9523-F44BF4F404A5}" destId="{A00B1E7F-AA5F-449A-8F62-479922181FE7}" srcOrd="0" destOrd="0" presId="urn:microsoft.com/office/officeart/2005/8/layout/gear1"/>
    <dgm:cxn modelId="{1964092B-E39E-4A82-9D53-D0A4ADC5A575}" type="presOf" srcId="{A354B666-57BA-4810-98D7-14E9C204AA8E}" destId="{FA9130BB-95C7-4B95-944A-CCBA52E10F83}" srcOrd="0" destOrd="0" presId="urn:microsoft.com/office/officeart/2005/8/layout/gear1"/>
    <dgm:cxn modelId="{71306783-0414-42D3-8CE2-F3F0541EBE02}" type="presOf" srcId="{BD9B9176-4410-4577-9EE5-17A5313EC5F7}" destId="{A888EB3C-E6A8-4954-9CFD-7CFE988F1610}" srcOrd="0" destOrd="0" presId="urn:microsoft.com/office/officeart/2005/8/layout/gear1"/>
    <dgm:cxn modelId="{73CC7F86-EA37-4F0E-BEEA-5991782323AC}" srcId="{CDA9C5BF-F0B6-4A61-9F77-7E16ABAC2653}" destId="{3238298E-124E-43BA-9523-F44BF4F404A5}" srcOrd="0" destOrd="0" parTransId="{8CB3BB1E-82E6-459B-BD22-712035824553}" sibTransId="{BAC3D02A-3B2F-4BD4-9D89-22C0E886E7BF}"/>
    <dgm:cxn modelId="{F5838B77-B047-433A-9B5D-7162D10FBAC5}" srcId="{3238298E-124E-43BA-9523-F44BF4F404A5}" destId="{8A645FCC-A792-4946-9466-69BBCA78AD7B}" srcOrd="0" destOrd="0" parTransId="{64825D74-31F7-4CA0-9D56-63B7C1C40EF6}" sibTransId="{161C972B-6DC0-4570-805C-2CB677BEBE49}"/>
    <dgm:cxn modelId="{25940D70-8A93-4109-982B-ABAA7BDE753E}" type="presOf" srcId="{57F5B63F-E31D-4FF1-A7DA-211756283C1F}" destId="{4F231033-57F5-4B0B-BE44-EE8A7D6B8471}" srcOrd="0" destOrd="0" presId="urn:microsoft.com/office/officeart/2005/8/layout/gear1"/>
    <dgm:cxn modelId="{63874AD4-D4D1-4D22-BC4B-740AFC6EBA2D}" type="presOf" srcId="{A03EF7E0-D7BB-4282-8F99-1831D5DC1C79}" destId="{9CAA2DEB-9287-45B4-9B4F-CC89E831C03E}" srcOrd="0" destOrd="2" presId="urn:microsoft.com/office/officeart/2005/8/layout/gear1"/>
    <dgm:cxn modelId="{1ED59E11-018A-43C0-AAC1-2CDDB146A025}" type="presOf" srcId="{B2C48CE2-D61E-4A0C-A587-EF4B55135C2A}" destId="{5E0DF5B2-E339-4A2C-A52A-5844471415FC}" srcOrd="0" destOrd="0" presId="urn:microsoft.com/office/officeart/2005/8/layout/gear1"/>
    <dgm:cxn modelId="{68F4CE01-F85E-43C2-B84B-22A462A69550}" type="presOf" srcId="{1790C2A0-9914-4225-874B-73937210E4F0}" destId="{F51D1B7D-DBC1-4631-8FB6-F5590118D931}" srcOrd="0" destOrd="0" presId="urn:microsoft.com/office/officeart/2005/8/layout/gear1"/>
    <dgm:cxn modelId="{AFBC3C04-49C7-4087-AB36-14609EC87BB6}" srcId="{3238298E-124E-43BA-9523-F44BF4F404A5}" destId="{D6735C12-188D-4091-979A-B958491CF776}" srcOrd="1" destOrd="0" parTransId="{DBD5795C-F4EF-4A9C-9910-404D942433A1}" sibTransId="{219BD76C-4F41-43C1-914A-CF6E0FDBA8AD}"/>
    <dgm:cxn modelId="{FBE11764-BD23-4D6C-8FE5-AFC05BFBB0C2}" type="presOf" srcId="{A354B666-57BA-4810-98D7-14E9C204AA8E}" destId="{A952F5DA-B2FE-40E4-860D-705717ED6D8F}" srcOrd="1" destOrd="0" presId="urn:microsoft.com/office/officeart/2005/8/layout/gear1"/>
    <dgm:cxn modelId="{33F03432-5E2E-4852-9F90-2CEAA7A72B74}" srcId="{CDA9C5BF-F0B6-4A61-9F77-7E16ABAC2653}" destId="{CBF418A1-FA49-4160-A3FC-9C80E974AFD9}" srcOrd="2" destOrd="0" parTransId="{3ECE2BBB-0696-42D0-9274-2DA1FC53FEA6}" sibTransId="{57F5B63F-E31D-4FF1-A7DA-211756283C1F}"/>
    <dgm:cxn modelId="{5401AF3A-0EB5-42FF-BA72-B273CD6540A2}" srcId="{CBF418A1-FA49-4160-A3FC-9C80E974AFD9}" destId="{6769BEF0-ECAA-44FE-B03D-5D78F7B40068}" srcOrd="1" destOrd="0" parTransId="{0B2B4317-DDB7-4516-A6B7-BD565E279D90}" sibTransId="{8D92627F-A992-4826-AAEF-B46D35235616}"/>
    <dgm:cxn modelId="{8975A7E4-AB34-486C-89B6-C74556FD064B}" srcId="{3238298E-124E-43BA-9523-F44BF4F404A5}" destId="{A03EF7E0-D7BB-4282-8F99-1831D5DC1C79}" srcOrd="2" destOrd="0" parTransId="{0D251809-A8C0-4218-9963-CE4C99C073D1}" sibTransId="{4014D887-C7AA-4488-A7B6-E0FBD998590E}"/>
    <dgm:cxn modelId="{B4F9AF66-0566-4C75-9876-C461F9E53696}" type="presOf" srcId="{BE4D8E29-DFDF-4322-A14D-ADAF1BC4DEF3}" destId="{9CAA2DEB-9287-45B4-9B4F-CC89E831C03E}" srcOrd="0" destOrd="3" presId="urn:microsoft.com/office/officeart/2005/8/layout/gear1"/>
    <dgm:cxn modelId="{1D402214-2B73-43B9-B1FC-AA6F70AED53C}" type="presParOf" srcId="{4C3BA885-B377-49BD-9FC7-382D919BFDE4}" destId="{A00B1E7F-AA5F-449A-8F62-479922181FE7}" srcOrd="0" destOrd="0" presId="urn:microsoft.com/office/officeart/2005/8/layout/gear1"/>
    <dgm:cxn modelId="{FD64CD60-8A48-4C04-9312-6694344CF1F6}" type="presParOf" srcId="{4C3BA885-B377-49BD-9FC7-382D919BFDE4}" destId="{A2B86B88-583C-45E6-859C-874DFA1566F9}" srcOrd="1" destOrd="0" presId="urn:microsoft.com/office/officeart/2005/8/layout/gear1"/>
    <dgm:cxn modelId="{E7A54163-3ADC-4777-BD20-1A9D1D643DAF}" type="presParOf" srcId="{4C3BA885-B377-49BD-9FC7-382D919BFDE4}" destId="{3DDECB44-E485-4F25-A4F5-B561832FB0FD}" srcOrd="2" destOrd="0" presId="urn:microsoft.com/office/officeart/2005/8/layout/gear1"/>
    <dgm:cxn modelId="{7825C976-ABF2-401A-AE7B-D240E690B1AB}" type="presParOf" srcId="{4C3BA885-B377-49BD-9FC7-382D919BFDE4}" destId="{9CAA2DEB-9287-45B4-9B4F-CC89E831C03E}" srcOrd="3" destOrd="0" presId="urn:microsoft.com/office/officeart/2005/8/layout/gear1"/>
    <dgm:cxn modelId="{4F3A71F2-E280-499C-A62C-969999DDEA2D}" type="presParOf" srcId="{4C3BA885-B377-49BD-9FC7-382D919BFDE4}" destId="{FA9130BB-95C7-4B95-944A-CCBA52E10F83}" srcOrd="4" destOrd="0" presId="urn:microsoft.com/office/officeart/2005/8/layout/gear1"/>
    <dgm:cxn modelId="{DD535F68-6477-4C5A-B068-3C889F0F8E8C}" type="presParOf" srcId="{4C3BA885-B377-49BD-9FC7-382D919BFDE4}" destId="{A952F5DA-B2FE-40E4-860D-705717ED6D8F}" srcOrd="5" destOrd="0" presId="urn:microsoft.com/office/officeart/2005/8/layout/gear1"/>
    <dgm:cxn modelId="{F14B0E15-2F69-4EB4-ADC3-6F8C856FBA62}" type="presParOf" srcId="{4C3BA885-B377-49BD-9FC7-382D919BFDE4}" destId="{A38B70C1-88C8-441C-B7D9-D66591550D95}" srcOrd="6" destOrd="0" presId="urn:microsoft.com/office/officeart/2005/8/layout/gear1"/>
    <dgm:cxn modelId="{904E2FCC-0602-4001-9F77-4AB3221EA818}" type="presParOf" srcId="{4C3BA885-B377-49BD-9FC7-382D919BFDE4}" destId="{F51D1B7D-DBC1-4631-8FB6-F5590118D931}" srcOrd="7" destOrd="0" presId="urn:microsoft.com/office/officeart/2005/8/layout/gear1"/>
    <dgm:cxn modelId="{A1BE1FDE-884A-4203-831A-8FDA5854C3FA}" type="presParOf" srcId="{4C3BA885-B377-49BD-9FC7-382D919BFDE4}" destId="{A6C27FB4-5331-489B-A13B-B89E6B847680}" srcOrd="8" destOrd="0" presId="urn:microsoft.com/office/officeart/2005/8/layout/gear1"/>
    <dgm:cxn modelId="{58B06DE1-AFCA-44AE-B94E-5F9EACE3528A}" type="presParOf" srcId="{4C3BA885-B377-49BD-9FC7-382D919BFDE4}" destId="{6D60D146-C9DC-4594-A075-B1B19937E8CC}" srcOrd="9" destOrd="0" presId="urn:microsoft.com/office/officeart/2005/8/layout/gear1"/>
    <dgm:cxn modelId="{A1F550A5-FAB1-40A3-86FD-2776C810E726}" type="presParOf" srcId="{4C3BA885-B377-49BD-9FC7-382D919BFDE4}" destId="{68890E75-1AA4-4E4D-82A1-320F06711475}" srcOrd="10" destOrd="0" presId="urn:microsoft.com/office/officeart/2005/8/layout/gear1"/>
    <dgm:cxn modelId="{64781F85-E999-45A3-9A45-9F0B3C303FEB}" type="presParOf" srcId="{4C3BA885-B377-49BD-9FC7-382D919BFDE4}" destId="{F952834B-6121-41C0-968A-2EC79993B8EA}" srcOrd="11" destOrd="0" presId="urn:microsoft.com/office/officeart/2005/8/layout/gear1"/>
    <dgm:cxn modelId="{91B47C2D-3F91-4163-9BDF-F2E95989A24B}" type="presParOf" srcId="{4C3BA885-B377-49BD-9FC7-382D919BFDE4}" destId="{5E0DF5B2-E339-4A2C-A52A-5844471415FC}" srcOrd="12" destOrd="0" presId="urn:microsoft.com/office/officeart/2005/8/layout/gear1"/>
    <dgm:cxn modelId="{2773706A-674C-4386-98EC-C8F6BCB8A355}" type="presParOf" srcId="{4C3BA885-B377-49BD-9FC7-382D919BFDE4}" destId="{ABA3C7DE-48BF-4110-9DC7-FA2EEB419412}" srcOrd="13" destOrd="0" presId="urn:microsoft.com/office/officeart/2005/8/layout/gear1"/>
    <dgm:cxn modelId="{69862E78-F5D6-42FB-867A-B427326D611D}" type="presParOf" srcId="{4C3BA885-B377-49BD-9FC7-382D919BFDE4}" destId="{A888EB3C-E6A8-4954-9CFD-7CFE988F1610}" srcOrd="14" destOrd="0" presId="urn:microsoft.com/office/officeart/2005/8/layout/gear1"/>
    <dgm:cxn modelId="{9125217C-2D09-4A46-8C5D-2940A6C1E4D3}" type="presParOf" srcId="{4C3BA885-B377-49BD-9FC7-382D919BFDE4}" destId="{4F231033-57F5-4B0B-BE44-EE8A7D6B847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24AC4E3-97D2-4283-984D-BA9CAE508098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01E36288-D08F-4D78-A214-08317C94DA91}">
      <dgm:prSet/>
      <dgm:spPr/>
      <dgm:t>
        <a:bodyPr/>
        <a:lstStyle/>
        <a:p>
          <a:pPr rtl="0"/>
          <a:r>
            <a:rPr lang="en-US" dirty="0" smtClean="0"/>
            <a:t>08</a:t>
          </a:r>
          <a:r>
            <a:rPr lang="zh-CN" dirty="0" smtClean="0"/>
            <a:t>年</a:t>
          </a:r>
          <a:r>
            <a:rPr lang="en-US" dirty="0" smtClean="0"/>
            <a:t>5</a:t>
          </a:r>
          <a:r>
            <a:rPr lang="zh-CN" dirty="0" smtClean="0"/>
            <a:t>月中旬</a:t>
          </a:r>
          <a:r>
            <a:rPr lang="en-US" altLang="zh-CN" dirty="0" smtClean="0"/>
            <a:t>——</a:t>
          </a:r>
          <a:r>
            <a:rPr lang="zh-CN" altLang="en-US" dirty="0" smtClean="0"/>
            <a:t>广播广告</a:t>
          </a:r>
          <a:endParaRPr lang="en-US" dirty="0"/>
        </a:p>
      </dgm:t>
    </dgm:pt>
    <dgm:pt modelId="{AD21B380-6629-424C-9107-C272F780B242}" type="parTrans" cxnId="{58AF4BA2-7062-4C51-BA72-1D620C99ED00}">
      <dgm:prSet/>
      <dgm:spPr/>
      <dgm:t>
        <a:bodyPr/>
        <a:lstStyle/>
        <a:p>
          <a:endParaRPr lang="zh-CN" altLang="en-US"/>
        </a:p>
      </dgm:t>
    </dgm:pt>
    <dgm:pt modelId="{8DA9B395-BBB0-48A8-A0C0-1A482FC874A9}" type="sibTrans" cxnId="{58AF4BA2-7062-4C51-BA72-1D620C99ED00}">
      <dgm:prSet/>
      <dgm:spPr/>
      <dgm:t>
        <a:bodyPr/>
        <a:lstStyle/>
        <a:p>
          <a:endParaRPr lang="zh-CN" altLang="en-US"/>
        </a:p>
      </dgm:t>
    </dgm:pt>
    <dgm:pt modelId="{A33303FD-A129-4E96-A6BB-4CF5FCF79DE6}">
      <dgm:prSet/>
      <dgm:spPr/>
      <dgm:t>
        <a:bodyPr/>
        <a:lstStyle/>
        <a:p>
          <a:pPr rtl="0"/>
          <a:r>
            <a:rPr lang="zh-CN" dirty="0" smtClean="0"/>
            <a:t>开始持续至国庆后的广播广告投放</a:t>
          </a:r>
          <a:endParaRPr lang="en-US" dirty="0"/>
        </a:p>
      </dgm:t>
    </dgm:pt>
    <dgm:pt modelId="{A003A8C8-7685-4F13-A05C-5526DD9E04A2}" type="parTrans" cxnId="{1E957DF7-A770-44C6-A8FF-028CD43FE928}">
      <dgm:prSet/>
      <dgm:spPr/>
      <dgm:t>
        <a:bodyPr/>
        <a:lstStyle/>
        <a:p>
          <a:endParaRPr lang="zh-CN" altLang="en-US"/>
        </a:p>
      </dgm:t>
    </dgm:pt>
    <dgm:pt modelId="{249B5A42-BA03-43ED-A046-E816170022F5}" type="sibTrans" cxnId="{1E957DF7-A770-44C6-A8FF-028CD43FE928}">
      <dgm:prSet/>
      <dgm:spPr/>
      <dgm:t>
        <a:bodyPr/>
        <a:lstStyle/>
        <a:p>
          <a:endParaRPr lang="zh-CN" altLang="en-US"/>
        </a:p>
      </dgm:t>
    </dgm:pt>
    <dgm:pt modelId="{07DC5CC8-BE3C-4F79-9B53-6D64530A0723}">
      <dgm:prSet/>
      <dgm:spPr/>
      <dgm:t>
        <a:bodyPr/>
        <a:lstStyle/>
        <a:p>
          <a:pPr rtl="0"/>
          <a:r>
            <a:rPr lang="zh-CN" dirty="0" smtClean="0"/>
            <a:t>预算：</a:t>
          </a:r>
          <a:r>
            <a:rPr lang="en-US" altLang="zh-CN" dirty="0" smtClean="0"/>
            <a:t>5</a:t>
          </a:r>
          <a:r>
            <a:rPr lang="zh-CN" altLang="en-US" dirty="0" smtClean="0"/>
            <a:t>至</a:t>
          </a:r>
          <a:r>
            <a:rPr lang="en-US" altLang="zh-CN" dirty="0" smtClean="0"/>
            <a:t>7</a:t>
          </a:r>
          <a:r>
            <a:rPr lang="zh-CN" altLang="en-US" dirty="0" smtClean="0"/>
            <a:t>月以低频度播放，主要集中于上下班高峰时段，</a:t>
          </a:r>
          <a:r>
            <a:rPr lang="en-US" altLang="zh-CN" dirty="0" smtClean="0"/>
            <a:t>8</a:t>
          </a:r>
          <a:r>
            <a:rPr lang="zh-CN" altLang="en-US" dirty="0" smtClean="0"/>
            <a:t>月开始高频率投放，预热国庆市场。</a:t>
          </a:r>
          <a:endParaRPr lang="en-US" dirty="0"/>
        </a:p>
      </dgm:t>
    </dgm:pt>
    <dgm:pt modelId="{C908B69B-C3B6-4A30-B995-0EB1E409AD48}" type="parTrans" cxnId="{B2CE3CF9-5A46-4658-BB68-12A2CC731202}">
      <dgm:prSet/>
      <dgm:spPr/>
      <dgm:t>
        <a:bodyPr/>
        <a:lstStyle/>
        <a:p>
          <a:endParaRPr lang="zh-CN" altLang="en-US"/>
        </a:p>
      </dgm:t>
    </dgm:pt>
    <dgm:pt modelId="{4BBF901A-FFAD-4D57-A745-C80C6DAF33D9}" type="sibTrans" cxnId="{B2CE3CF9-5A46-4658-BB68-12A2CC731202}">
      <dgm:prSet/>
      <dgm:spPr/>
      <dgm:t>
        <a:bodyPr/>
        <a:lstStyle/>
        <a:p>
          <a:endParaRPr lang="zh-CN" altLang="en-US"/>
        </a:p>
      </dgm:t>
    </dgm:pt>
    <dgm:pt modelId="{72508E1A-9713-454D-9CDB-459C1EA0F964}">
      <dgm:prSet/>
      <dgm:spPr/>
      <dgm:t>
        <a:bodyPr/>
        <a:lstStyle/>
        <a:p>
          <a:pPr rtl="0"/>
          <a:r>
            <a:rPr lang="en-US" dirty="0" smtClean="0"/>
            <a:t>08</a:t>
          </a:r>
          <a:r>
            <a:rPr lang="zh-CN" dirty="0" smtClean="0"/>
            <a:t>年</a:t>
          </a:r>
          <a:r>
            <a:rPr lang="en-US" dirty="0" smtClean="0"/>
            <a:t>6</a:t>
          </a:r>
          <a:r>
            <a:rPr lang="zh-CN" dirty="0" smtClean="0"/>
            <a:t>中旬至</a:t>
          </a:r>
          <a:r>
            <a:rPr lang="zh-CN" altLang="en-US" dirty="0" smtClean="0"/>
            <a:t>国庆</a:t>
          </a:r>
          <a:r>
            <a:rPr lang="zh-CN" dirty="0" smtClean="0"/>
            <a:t>前</a:t>
          </a:r>
          <a:r>
            <a:rPr lang="en-US" altLang="zh-CN" dirty="0" smtClean="0"/>
            <a:t>——</a:t>
          </a:r>
          <a:r>
            <a:rPr lang="zh-CN" altLang="en-US" dirty="0" smtClean="0"/>
            <a:t>国学讲座</a:t>
          </a:r>
          <a:endParaRPr lang="en-US" dirty="0"/>
        </a:p>
      </dgm:t>
    </dgm:pt>
    <dgm:pt modelId="{EB03A0C9-5666-4221-8EC2-0D532D7672A9}" type="parTrans" cxnId="{87F1A1FD-CBA2-490B-9B49-25A14D755CF7}">
      <dgm:prSet/>
      <dgm:spPr/>
      <dgm:t>
        <a:bodyPr/>
        <a:lstStyle/>
        <a:p>
          <a:endParaRPr lang="zh-CN" altLang="en-US"/>
        </a:p>
      </dgm:t>
    </dgm:pt>
    <dgm:pt modelId="{9349DCD6-19D8-4E32-B0B0-46C6681C3C2B}" type="sibTrans" cxnId="{87F1A1FD-CBA2-490B-9B49-25A14D755CF7}">
      <dgm:prSet/>
      <dgm:spPr/>
      <dgm:t>
        <a:bodyPr/>
        <a:lstStyle/>
        <a:p>
          <a:endParaRPr lang="zh-CN" altLang="en-US"/>
        </a:p>
      </dgm:t>
    </dgm:pt>
    <dgm:pt modelId="{57DF11AB-21DB-489E-81D4-A334610EF8D3}">
      <dgm:prSet/>
      <dgm:spPr/>
      <dgm:t>
        <a:bodyPr/>
        <a:lstStyle/>
        <a:p>
          <a:pPr rtl="0"/>
          <a:r>
            <a:rPr lang="zh-CN" dirty="0" smtClean="0"/>
            <a:t>与上海电视台合作，举办</a:t>
          </a:r>
          <a:r>
            <a:rPr lang="en-US" altLang="zh-CN" dirty="0" smtClean="0"/>
            <a:t>2~3</a:t>
          </a:r>
          <a:r>
            <a:rPr lang="zh-CN" dirty="0" smtClean="0"/>
            <a:t>场通过电视播出的大型国学讲座</a:t>
          </a:r>
          <a:endParaRPr lang="en-US" dirty="0"/>
        </a:p>
      </dgm:t>
    </dgm:pt>
    <dgm:pt modelId="{17F85269-BE0B-42B5-9D3D-DEEA24EF4C80}" type="parTrans" cxnId="{A39088C5-2F78-4993-837B-4EB776E3F7B3}">
      <dgm:prSet/>
      <dgm:spPr/>
      <dgm:t>
        <a:bodyPr/>
        <a:lstStyle/>
        <a:p>
          <a:endParaRPr lang="zh-CN" altLang="en-US"/>
        </a:p>
      </dgm:t>
    </dgm:pt>
    <dgm:pt modelId="{A097661F-4474-4C85-8FC1-C02C3865CFFD}" type="sibTrans" cxnId="{A39088C5-2F78-4993-837B-4EB776E3F7B3}">
      <dgm:prSet/>
      <dgm:spPr/>
      <dgm:t>
        <a:bodyPr/>
        <a:lstStyle/>
        <a:p>
          <a:endParaRPr lang="zh-CN" altLang="en-US"/>
        </a:p>
      </dgm:t>
    </dgm:pt>
    <dgm:pt modelId="{C9234159-12E2-44E7-BE1D-5BB70BCDB869}">
      <dgm:prSet/>
      <dgm:spPr/>
      <dgm:t>
        <a:bodyPr/>
        <a:lstStyle/>
        <a:p>
          <a:pPr rtl="0"/>
          <a:r>
            <a:rPr lang="zh-CN" dirty="0" smtClean="0"/>
            <a:t>预算：需具体与电视台洽谈，国学教授人选为复旦中文系副主任傅杰教授。</a:t>
          </a:r>
          <a:endParaRPr lang="en-US" dirty="0"/>
        </a:p>
      </dgm:t>
    </dgm:pt>
    <dgm:pt modelId="{61BDEF91-F468-48E9-8C02-DC21FE62E824}" type="parTrans" cxnId="{65C3327E-91AC-492F-AB8E-957A70F0C3D1}">
      <dgm:prSet/>
      <dgm:spPr/>
      <dgm:t>
        <a:bodyPr/>
        <a:lstStyle/>
        <a:p>
          <a:endParaRPr lang="zh-CN" altLang="en-US"/>
        </a:p>
      </dgm:t>
    </dgm:pt>
    <dgm:pt modelId="{D1E0C310-93C1-49FE-AE6A-A1DF53D69EE0}" type="sibTrans" cxnId="{65C3327E-91AC-492F-AB8E-957A70F0C3D1}">
      <dgm:prSet/>
      <dgm:spPr/>
      <dgm:t>
        <a:bodyPr/>
        <a:lstStyle/>
        <a:p>
          <a:endParaRPr lang="zh-CN" altLang="en-US"/>
        </a:p>
      </dgm:t>
    </dgm:pt>
    <dgm:pt modelId="{6C214E8C-8F81-4037-82DA-C5A40AE087E3}">
      <dgm:prSet/>
      <dgm:spPr/>
      <dgm:t>
        <a:bodyPr/>
        <a:lstStyle/>
        <a:p>
          <a:pPr rtl="0"/>
          <a:r>
            <a:rPr lang="en-US" dirty="0" smtClean="0"/>
            <a:t>08</a:t>
          </a:r>
          <a:r>
            <a:rPr lang="zh-CN" dirty="0" smtClean="0"/>
            <a:t>年</a:t>
          </a:r>
          <a:r>
            <a:rPr lang="en-US" dirty="0" smtClean="0"/>
            <a:t>6</a:t>
          </a:r>
          <a:r>
            <a:rPr lang="zh-CN" dirty="0" smtClean="0"/>
            <a:t>月至</a:t>
          </a:r>
          <a:r>
            <a:rPr lang="en-US" dirty="0" smtClean="0"/>
            <a:t>8</a:t>
          </a:r>
          <a:r>
            <a:rPr lang="zh-CN" dirty="0" smtClean="0"/>
            <a:t>月</a:t>
          </a:r>
          <a:r>
            <a:rPr lang="en-US" altLang="zh-CN" dirty="0" smtClean="0"/>
            <a:t>——</a:t>
          </a:r>
          <a:r>
            <a:rPr lang="zh-CN" altLang="en-US" dirty="0" smtClean="0"/>
            <a:t>杂志发稿</a:t>
          </a:r>
          <a:endParaRPr lang="en-US" dirty="0"/>
        </a:p>
      </dgm:t>
    </dgm:pt>
    <dgm:pt modelId="{0FE9F6A0-E281-43F3-AFA1-2DDF6B66F74F}" type="parTrans" cxnId="{87DEF512-0792-4460-A6F3-5A714DFA3DAC}">
      <dgm:prSet/>
      <dgm:spPr/>
      <dgm:t>
        <a:bodyPr/>
        <a:lstStyle/>
        <a:p>
          <a:endParaRPr lang="zh-CN" altLang="en-US"/>
        </a:p>
      </dgm:t>
    </dgm:pt>
    <dgm:pt modelId="{DDCE30E9-8B35-4C68-B0F8-98CA8EF1BABC}" type="sibTrans" cxnId="{87DEF512-0792-4460-A6F3-5A714DFA3DAC}">
      <dgm:prSet/>
      <dgm:spPr/>
      <dgm:t>
        <a:bodyPr/>
        <a:lstStyle/>
        <a:p>
          <a:endParaRPr lang="zh-CN" altLang="en-US"/>
        </a:p>
      </dgm:t>
    </dgm:pt>
    <dgm:pt modelId="{858D064A-111C-491A-97F6-0952024CA390}">
      <dgm:prSet/>
      <dgm:spPr/>
      <dgm:t>
        <a:bodyPr/>
        <a:lstStyle/>
        <a:p>
          <a:pPr rtl="0"/>
          <a:r>
            <a:rPr lang="zh-CN" dirty="0" smtClean="0"/>
            <a:t>在</a:t>
          </a:r>
          <a:r>
            <a:rPr lang="en-US" dirty="0" smtClean="0"/>
            <a:t>5~6</a:t>
          </a:r>
          <a:r>
            <a:rPr lang="zh-CN" dirty="0" smtClean="0"/>
            <a:t>家杂志各发布一篇关于舍得文化或舍得品牌建设的文章。并配发产品图片。</a:t>
          </a:r>
          <a:endParaRPr lang="en-US" dirty="0"/>
        </a:p>
      </dgm:t>
    </dgm:pt>
    <dgm:pt modelId="{6A15FEA7-D80A-4174-B15D-7F87AF5C1A67}" type="parTrans" cxnId="{91EE4F24-733F-41B2-A06F-09893215538C}">
      <dgm:prSet/>
      <dgm:spPr/>
      <dgm:t>
        <a:bodyPr/>
        <a:lstStyle/>
        <a:p>
          <a:endParaRPr lang="zh-CN" altLang="en-US"/>
        </a:p>
      </dgm:t>
    </dgm:pt>
    <dgm:pt modelId="{F4AEA5F1-E935-4907-8083-4BE88B56B3D9}" type="sibTrans" cxnId="{91EE4F24-733F-41B2-A06F-09893215538C}">
      <dgm:prSet/>
      <dgm:spPr/>
      <dgm:t>
        <a:bodyPr/>
        <a:lstStyle/>
        <a:p>
          <a:endParaRPr lang="zh-CN" altLang="en-US"/>
        </a:p>
      </dgm:t>
    </dgm:pt>
    <dgm:pt modelId="{ABF57EC5-0A59-4264-B9C9-0DDA2A69F8A3}">
      <dgm:prSet/>
      <dgm:spPr/>
      <dgm:t>
        <a:bodyPr/>
        <a:lstStyle/>
        <a:p>
          <a:pPr rtl="0"/>
          <a:r>
            <a:rPr lang="zh-CN" dirty="0" smtClean="0"/>
            <a:t>预算：</a:t>
          </a:r>
          <a:r>
            <a:rPr lang="en-US" dirty="0" smtClean="0"/>
            <a:t>2</a:t>
          </a:r>
          <a:r>
            <a:rPr lang="zh-CN" dirty="0" smtClean="0"/>
            <a:t>万</a:t>
          </a:r>
          <a:r>
            <a:rPr lang="en-US" dirty="0" smtClean="0"/>
            <a:t>/</a:t>
          </a:r>
          <a:r>
            <a:rPr lang="zh-CN" dirty="0" smtClean="0"/>
            <a:t>篇</a:t>
          </a:r>
          <a:endParaRPr lang="zh-CN" dirty="0"/>
        </a:p>
      </dgm:t>
    </dgm:pt>
    <dgm:pt modelId="{8387F9C5-CCB3-4528-BC23-0D923ECA43B1}" type="parTrans" cxnId="{166208FA-CC4A-4DB9-9D72-1913B896DF19}">
      <dgm:prSet/>
      <dgm:spPr/>
      <dgm:t>
        <a:bodyPr/>
        <a:lstStyle/>
        <a:p>
          <a:endParaRPr lang="zh-CN" altLang="en-US"/>
        </a:p>
      </dgm:t>
    </dgm:pt>
    <dgm:pt modelId="{A64EA548-7364-462D-83E6-538570BD7408}" type="sibTrans" cxnId="{166208FA-CC4A-4DB9-9D72-1913B896DF19}">
      <dgm:prSet/>
      <dgm:spPr/>
      <dgm:t>
        <a:bodyPr/>
        <a:lstStyle/>
        <a:p>
          <a:endParaRPr lang="zh-CN" altLang="en-US"/>
        </a:p>
      </dgm:t>
    </dgm:pt>
    <dgm:pt modelId="{DCF6462E-DD8E-42B7-8C6E-5176961C8DB7}">
      <dgm:prSet/>
      <dgm:spPr/>
      <dgm:t>
        <a:bodyPr/>
        <a:lstStyle/>
        <a:p>
          <a:pPr rtl="0"/>
          <a:r>
            <a:rPr lang="zh-CN" altLang="en-US" dirty="0" smtClean="0"/>
            <a:t>路牌广告</a:t>
          </a:r>
          <a:endParaRPr lang="en-US" dirty="0"/>
        </a:p>
      </dgm:t>
    </dgm:pt>
    <dgm:pt modelId="{DE658381-2D24-4B82-ADF3-B39A79415051}" type="parTrans" cxnId="{849FF44C-D7A6-42F6-AB4E-9940CFBC36BE}">
      <dgm:prSet/>
      <dgm:spPr/>
      <dgm:t>
        <a:bodyPr/>
        <a:lstStyle/>
        <a:p>
          <a:endParaRPr lang="zh-CN" altLang="en-US"/>
        </a:p>
      </dgm:t>
    </dgm:pt>
    <dgm:pt modelId="{8689FAD8-9D6D-4457-8662-1D98B808CDA6}" type="sibTrans" cxnId="{849FF44C-D7A6-42F6-AB4E-9940CFBC36BE}">
      <dgm:prSet/>
      <dgm:spPr/>
      <dgm:t>
        <a:bodyPr/>
        <a:lstStyle/>
        <a:p>
          <a:endParaRPr lang="zh-CN" altLang="en-US"/>
        </a:p>
      </dgm:t>
    </dgm:pt>
    <dgm:pt modelId="{AEE7101D-8E7E-4DE0-86F9-7BFC00341E82}">
      <dgm:prSet/>
      <dgm:spPr/>
      <dgm:t>
        <a:bodyPr/>
        <a:lstStyle/>
        <a:p>
          <a:pPr rtl="0"/>
          <a:r>
            <a:rPr lang="zh-CN" altLang="en-US" dirty="0" smtClean="0"/>
            <a:t>机场路牌等</a:t>
          </a:r>
          <a:endParaRPr lang="en-US" dirty="0"/>
        </a:p>
      </dgm:t>
    </dgm:pt>
    <dgm:pt modelId="{FEAE511F-6361-4CF2-81C6-7F244583A7B4}" type="parTrans" cxnId="{2903076D-E283-4919-9D48-CC8EF0AFA660}">
      <dgm:prSet/>
      <dgm:spPr/>
      <dgm:t>
        <a:bodyPr/>
        <a:lstStyle/>
        <a:p>
          <a:endParaRPr lang="zh-CN" altLang="en-US"/>
        </a:p>
      </dgm:t>
    </dgm:pt>
    <dgm:pt modelId="{48B462CB-65BE-428C-8FED-2E4610A02F5F}" type="sibTrans" cxnId="{2903076D-E283-4919-9D48-CC8EF0AFA660}">
      <dgm:prSet/>
      <dgm:spPr/>
      <dgm:t>
        <a:bodyPr/>
        <a:lstStyle/>
        <a:p>
          <a:endParaRPr lang="zh-CN" altLang="en-US"/>
        </a:p>
      </dgm:t>
    </dgm:pt>
    <dgm:pt modelId="{04873139-D44C-4831-A829-6BC5868F85AA}">
      <dgm:prSet/>
      <dgm:spPr/>
      <dgm:t>
        <a:bodyPr/>
        <a:lstStyle/>
        <a:p>
          <a:pPr rtl="0"/>
          <a:r>
            <a:rPr lang="zh-CN" altLang="en-US" dirty="0" smtClean="0"/>
            <a:t>去年发布的路牌广告效果非常明显，今年应按照前期规划，尽快落实路牌的发布，形成传播网络。</a:t>
          </a:r>
          <a:endParaRPr lang="en-US" dirty="0"/>
        </a:p>
      </dgm:t>
    </dgm:pt>
    <dgm:pt modelId="{959CAD6B-D8B6-4B2E-96CE-D64337C173E3}" type="parTrans" cxnId="{1B809D13-5787-4EE1-AC5D-B2384F536B70}">
      <dgm:prSet/>
      <dgm:spPr/>
      <dgm:t>
        <a:bodyPr/>
        <a:lstStyle/>
        <a:p>
          <a:endParaRPr lang="zh-CN" altLang="en-US"/>
        </a:p>
      </dgm:t>
    </dgm:pt>
    <dgm:pt modelId="{59FDCE2B-FD06-4B34-9E0B-992319446D29}" type="sibTrans" cxnId="{1B809D13-5787-4EE1-AC5D-B2384F536B70}">
      <dgm:prSet/>
      <dgm:spPr/>
      <dgm:t>
        <a:bodyPr/>
        <a:lstStyle/>
        <a:p>
          <a:endParaRPr lang="zh-CN" altLang="en-US"/>
        </a:p>
      </dgm:t>
    </dgm:pt>
    <dgm:pt modelId="{A38C9A63-073C-4BBD-BAEB-03CE870102A1}" type="pres">
      <dgm:prSet presAssocID="{724AC4E3-97D2-4283-984D-BA9CAE5080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DB9B64-02AB-4C99-BC8B-2B64106E9386}" type="pres">
      <dgm:prSet presAssocID="{DCF6462E-DD8E-42B7-8C6E-5176961C8DB7}" presName="parentLin" presStyleCnt="0"/>
      <dgm:spPr/>
    </dgm:pt>
    <dgm:pt modelId="{6102A94A-3BF6-4F99-AC9A-55BA7C8BD7B8}" type="pres">
      <dgm:prSet presAssocID="{DCF6462E-DD8E-42B7-8C6E-5176961C8DB7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A94EB20-AE49-4CC4-8317-DFE4D4B2B50A}" type="pres">
      <dgm:prSet presAssocID="{DCF6462E-DD8E-42B7-8C6E-5176961C8D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9C1C3E-2DC0-4280-B8BF-4D8242E8FAA7}" type="pres">
      <dgm:prSet presAssocID="{DCF6462E-DD8E-42B7-8C6E-5176961C8DB7}" presName="negativeSpace" presStyleCnt="0"/>
      <dgm:spPr/>
    </dgm:pt>
    <dgm:pt modelId="{E5078E14-94CA-4FA6-956E-BE09868400AA}" type="pres">
      <dgm:prSet presAssocID="{DCF6462E-DD8E-42B7-8C6E-5176961C8D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4FBCEC-152E-4E12-8F9A-5794E90EE4FA}" type="pres">
      <dgm:prSet presAssocID="{8689FAD8-9D6D-4457-8662-1D98B808CDA6}" presName="spaceBetweenRectangles" presStyleCnt="0"/>
      <dgm:spPr/>
    </dgm:pt>
    <dgm:pt modelId="{29D84016-F471-450C-A222-A789DD45C78A}" type="pres">
      <dgm:prSet presAssocID="{01E36288-D08F-4D78-A214-08317C94DA91}" presName="parentLin" presStyleCnt="0"/>
      <dgm:spPr/>
    </dgm:pt>
    <dgm:pt modelId="{AC8B06BE-A4B0-413C-B664-830EE79BDF6C}" type="pres">
      <dgm:prSet presAssocID="{01E36288-D08F-4D78-A214-08317C94DA9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378CEB86-E691-404C-BCB5-897D14656C7A}" type="pres">
      <dgm:prSet presAssocID="{01E36288-D08F-4D78-A214-08317C94DA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108C7-087E-47C5-93C3-A8FACFD93E8C}" type="pres">
      <dgm:prSet presAssocID="{01E36288-D08F-4D78-A214-08317C94DA91}" presName="negativeSpace" presStyleCnt="0"/>
      <dgm:spPr/>
    </dgm:pt>
    <dgm:pt modelId="{EB2CC1E0-AA00-4AA5-9082-42CB2CC372EA}" type="pres">
      <dgm:prSet presAssocID="{01E36288-D08F-4D78-A214-08317C94DA9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DAD2B6-4E27-42A9-A0FE-DDC9CBC000E6}" type="pres">
      <dgm:prSet presAssocID="{8DA9B395-BBB0-48A8-A0C0-1A482FC874A9}" presName="spaceBetweenRectangles" presStyleCnt="0"/>
      <dgm:spPr/>
    </dgm:pt>
    <dgm:pt modelId="{0FA24758-F76E-4816-B5F4-0E4E49229928}" type="pres">
      <dgm:prSet presAssocID="{72508E1A-9713-454D-9CDB-459C1EA0F964}" presName="parentLin" presStyleCnt="0"/>
      <dgm:spPr/>
    </dgm:pt>
    <dgm:pt modelId="{9C5A5055-F1C6-47D2-A9EC-B751B592840A}" type="pres">
      <dgm:prSet presAssocID="{72508E1A-9713-454D-9CDB-459C1EA0F964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9EFB2ADB-1437-438C-B0DC-EC831CF499D9}" type="pres">
      <dgm:prSet presAssocID="{72508E1A-9713-454D-9CDB-459C1EA0F9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616A67-F7DF-4525-BE63-4990869D30AC}" type="pres">
      <dgm:prSet presAssocID="{72508E1A-9713-454D-9CDB-459C1EA0F964}" presName="negativeSpace" presStyleCnt="0"/>
      <dgm:spPr/>
    </dgm:pt>
    <dgm:pt modelId="{CB806CE4-1B92-4543-B284-CC66395B6675}" type="pres">
      <dgm:prSet presAssocID="{72508E1A-9713-454D-9CDB-459C1EA0F96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1D0DED-F560-4F71-B0C2-709A358C78E2}" type="pres">
      <dgm:prSet presAssocID="{9349DCD6-19D8-4E32-B0B0-46C6681C3C2B}" presName="spaceBetweenRectangles" presStyleCnt="0"/>
      <dgm:spPr/>
    </dgm:pt>
    <dgm:pt modelId="{D76E16CF-289A-455C-9A01-31BB71675FBC}" type="pres">
      <dgm:prSet presAssocID="{6C214E8C-8F81-4037-82DA-C5A40AE087E3}" presName="parentLin" presStyleCnt="0"/>
      <dgm:spPr/>
    </dgm:pt>
    <dgm:pt modelId="{1104013C-F718-445F-91BC-3330263EA6EB}" type="pres">
      <dgm:prSet presAssocID="{6C214E8C-8F81-4037-82DA-C5A40AE087E3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4700A83-057E-4B54-9E5C-554B8FE674A5}" type="pres">
      <dgm:prSet presAssocID="{6C214E8C-8F81-4037-82DA-C5A40AE087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37B0A7-2B2F-44B7-BB18-C251BF937496}" type="pres">
      <dgm:prSet presAssocID="{6C214E8C-8F81-4037-82DA-C5A40AE087E3}" presName="negativeSpace" presStyleCnt="0"/>
      <dgm:spPr/>
    </dgm:pt>
    <dgm:pt modelId="{4E74B02B-57F9-460D-B0B5-F4BD9C88A445}" type="pres">
      <dgm:prSet presAssocID="{6C214E8C-8F81-4037-82DA-C5A40AE087E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C3327E-91AC-492F-AB8E-957A70F0C3D1}" srcId="{72508E1A-9713-454D-9CDB-459C1EA0F964}" destId="{C9234159-12E2-44E7-BE1D-5BB70BCDB869}" srcOrd="1" destOrd="0" parTransId="{61BDEF91-F468-48E9-8C02-DC21FE62E824}" sibTransId="{D1E0C310-93C1-49FE-AE6A-A1DF53D69EE0}"/>
    <dgm:cxn modelId="{7C2211F9-1361-4ABC-ADD7-934E94EF0FAC}" type="presOf" srcId="{01E36288-D08F-4D78-A214-08317C94DA91}" destId="{378CEB86-E691-404C-BCB5-897D14656C7A}" srcOrd="1" destOrd="0" presId="urn:microsoft.com/office/officeart/2005/8/layout/list1"/>
    <dgm:cxn modelId="{B317F270-CBCE-46BF-929B-794CA4B27621}" type="presOf" srcId="{72508E1A-9713-454D-9CDB-459C1EA0F964}" destId="{9EFB2ADB-1437-438C-B0DC-EC831CF499D9}" srcOrd="1" destOrd="0" presId="urn:microsoft.com/office/officeart/2005/8/layout/list1"/>
    <dgm:cxn modelId="{50BB9AD9-45E3-4804-93A6-5DC0276C6E36}" type="presOf" srcId="{AEE7101D-8E7E-4DE0-86F9-7BFC00341E82}" destId="{E5078E14-94CA-4FA6-956E-BE09868400AA}" srcOrd="0" destOrd="0" presId="urn:microsoft.com/office/officeart/2005/8/layout/list1"/>
    <dgm:cxn modelId="{470C2459-09B6-43BC-A492-2413F1386F01}" type="presOf" srcId="{DCF6462E-DD8E-42B7-8C6E-5176961C8DB7}" destId="{6102A94A-3BF6-4F99-AC9A-55BA7C8BD7B8}" srcOrd="0" destOrd="0" presId="urn:microsoft.com/office/officeart/2005/8/layout/list1"/>
    <dgm:cxn modelId="{E9BEAB34-4218-4F36-8C04-7CEA8FBC4258}" type="presOf" srcId="{DCF6462E-DD8E-42B7-8C6E-5176961C8DB7}" destId="{DA94EB20-AE49-4CC4-8317-DFE4D4B2B50A}" srcOrd="1" destOrd="0" presId="urn:microsoft.com/office/officeart/2005/8/layout/list1"/>
    <dgm:cxn modelId="{C72BB727-29D7-4DD8-989E-7F49351C253A}" type="presOf" srcId="{A33303FD-A129-4E96-A6BB-4CF5FCF79DE6}" destId="{EB2CC1E0-AA00-4AA5-9082-42CB2CC372EA}" srcOrd="0" destOrd="0" presId="urn:microsoft.com/office/officeart/2005/8/layout/list1"/>
    <dgm:cxn modelId="{849FF44C-D7A6-42F6-AB4E-9940CFBC36BE}" srcId="{724AC4E3-97D2-4283-984D-BA9CAE508098}" destId="{DCF6462E-DD8E-42B7-8C6E-5176961C8DB7}" srcOrd="0" destOrd="0" parTransId="{DE658381-2D24-4B82-ADF3-B39A79415051}" sibTransId="{8689FAD8-9D6D-4457-8662-1D98B808CDA6}"/>
    <dgm:cxn modelId="{151A9F63-2B3A-42DF-8D0D-22185FB56EC7}" type="presOf" srcId="{724AC4E3-97D2-4283-984D-BA9CAE508098}" destId="{A38C9A63-073C-4BBD-BAEB-03CE870102A1}" srcOrd="0" destOrd="0" presId="urn:microsoft.com/office/officeart/2005/8/layout/list1"/>
    <dgm:cxn modelId="{BF5590E8-1E01-4954-BBEF-24AB8BFA0467}" type="presOf" srcId="{ABF57EC5-0A59-4264-B9C9-0DDA2A69F8A3}" destId="{4E74B02B-57F9-460D-B0B5-F4BD9C88A445}" srcOrd="0" destOrd="1" presId="urn:microsoft.com/office/officeart/2005/8/layout/list1"/>
    <dgm:cxn modelId="{1B809D13-5787-4EE1-AC5D-B2384F536B70}" srcId="{DCF6462E-DD8E-42B7-8C6E-5176961C8DB7}" destId="{04873139-D44C-4831-A829-6BC5868F85AA}" srcOrd="1" destOrd="0" parTransId="{959CAD6B-D8B6-4B2E-96CE-D64337C173E3}" sibTransId="{59FDCE2B-FD06-4B34-9E0B-992319446D29}"/>
    <dgm:cxn modelId="{277784DB-FE6C-438C-A890-601D8E44C500}" type="presOf" srcId="{858D064A-111C-491A-97F6-0952024CA390}" destId="{4E74B02B-57F9-460D-B0B5-F4BD9C88A445}" srcOrd="0" destOrd="0" presId="urn:microsoft.com/office/officeart/2005/8/layout/list1"/>
    <dgm:cxn modelId="{D657CB2F-FD3A-4B54-A021-5CE90AD4924F}" type="presOf" srcId="{6C214E8C-8F81-4037-82DA-C5A40AE087E3}" destId="{1104013C-F718-445F-91BC-3330263EA6EB}" srcOrd="0" destOrd="0" presId="urn:microsoft.com/office/officeart/2005/8/layout/list1"/>
    <dgm:cxn modelId="{166208FA-CC4A-4DB9-9D72-1913B896DF19}" srcId="{6C214E8C-8F81-4037-82DA-C5A40AE087E3}" destId="{ABF57EC5-0A59-4264-B9C9-0DDA2A69F8A3}" srcOrd="1" destOrd="0" parTransId="{8387F9C5-CCB3-4528-BC23-0D923ECA43B1}" sibTransId="{A64EA548-7364-462D-83E6-538570BD7408}"/>
    <dgm:cxn modelId="{A39088C5-2F78-4993-837B-4EB776E3F7B3}" srcId="{72508E1A-9713-454D-9CDB-459C1EA0F964}" destId="{57DF11AB-21DB-489E-81D4-A334610EF8D3}" srcOrd="0" destOrd="0" parTransId="{17F85269-BE0B-42B5-9D3D-DEEA24EF4C80}" sibTransId="{A097661F-4474-4C85-8FC1-C02C3865CFFD}"/>
    <dgm:cxn modelId="{670CFFD0-960E-479E-A0BE-A6EAD16B259D}" type="presOf" srcId="{01E36288-D08F-4D78-A214-08317C94DA91}" destId="{AC8B06BE-A4B0-413C-B664-830EE79BDF6C}" srcOrd="0" destOrd="0" presId="urn:microsoft.com/office/officeart/2005/8/layout/list1"/>
    <dgm:cxn modelId="{3EE71469-DD8A-4E93-844F-7DE1764F0B97}" type="presOf" srcId="{6C214E8C-8F81-4037-82DA-C5A40AE087E3}" destId="{84700A83-057E-4B54-9E5C-554B8FE674A5}" srcOrd="1" destOrd="0" presId="urn:microsoft.com/office/officeart/2005/8/layout/list1"/>
    <dgm:cxn modelId="{4936904A-FBBB-44C7-82B6-FB56BA514ABB}" type="presOf" srcId="{04873139-D44C-4831-A829-6BC5868F85AA}" destId="{E5078E14-94CA-4FA6-956E-BE09868400AA}" srcOrd="0" destOrd="1" presId="urn:microsoft.com/office/officeart/2005/8/layout/list1"/>
    <dgm:cxn modelId="{8D331A4C-6007-4C77-B120-75B268A7BDDF}" type="presOf" srcId="{07DC5CC8-BE3C-4F79-9B53-6D64530A0723}" destId="{EB2CC1E0-AA00-4AA5-9082-42CB2CC372EA}" srcOrd="0" destOrd="1" presId="urn:microsoft.com/office/officeart/2005/8/layout/list1"/>
    <dgm:cxn modelId="{87DEF512-0792-4460-A6F3-5A714DFA3DAC}" srcId="{724AC4E3-97D2-4283-984D-BA9CAE508098}" destId="{6C214E8C-8F81-4037-82DA-C5A40AE087E3}" srcOrd="3" destOrd="0" parTransId="{0FE9F6A0-E281-43F3-AFA1-2DDF6B66F74F}" sibTransId="{DDCE30E9-8B35-4C68-B0F8-98CA8EF1BABC}"/>
    <dgm:cxn modelId="{1E957DF7-A770-44C6-A8FF-028CD43FE928}" srcId="{01E36288-D08F-4D78-A214-08317C94DA91}" destId="{A33303FD-A129-4E96-A6BB-4CF5FCF79DE6}" srcOrd="0" destOrd="0" parTransId="{A003A8C8-7685-4F13-A05C-5526DD9E04A2}" sibTransId="{249B5A42-BA03-43ED-A046-E816170022F5}"/>
    <dgm:cxn modelId="{4CD160B0-651E-456D-AE82-6AA475CB54ED}" type="presOf" srcId="{C9234159-12E2-44E7-BE1D-5BB70BCDB869}" destId="{CB806CE4-1B92-4543-B284-CC66395B6675}" srcOrd="0" destOrd="1" presId="urn:microsoft.com/office/officeart/2005/8/layout/list1"/>
    <dgm:cxn modelId="{17BF0AA1-7FBB-45E3-BFF6-3601FD915527}" type="presOf" srcId="{57DF11AB-21DB-489E-81D4-A334610EF8D3}" destId="{CB806CE4-1B92-4543-B284-CC66395B6675}" srcOrd="0" destOrd="0" presId="urn:microsoft.com/office/officeart/2005/8/layout/list1"/>
    <dgm:cxn modelId="{CA3F67A9-35C0-4394-9F8F-78988C2A3906}" type="presOf" srcId="{72508E1A-9713-454D-9CDB-459C1EA0F964}" destId="{9C5A5055-F1C6-47D2-A9EC-B751B592840A}" srcOrd="0" destOrd="0" presId="urn:microsoft.com/office/officeart/2005/8/layout/list1"/>
    <dgm:cxn modelId="{B2CE3CF9-5A46-4658-BB68-12A2CC731202}" srcId="{01E36288-D08F-4D78-A214-08317C94DA91}" destId="{07DC5CC8-BE3C-4F79-9B53-6D64530A0723}" srcOrd="1" destOrd="0" parTransId="{C908B69B-C3B6-4A30-B995-0EB1E409AD48}" sibTransId="{4BBF901A-FFAD-4D57-A745-C80C6DAF33D9}"/>
    <dgm:cxn modelId="{58AF4BA2-7062-4C51-BA72-1D620C99ED00}" srcId="{724AC4E3-97D2-4283-984D-BA9CAE508098}" destId="{01E36288-D08F-4D78-A214-08317C94DA91}" srcOrd="1" destOrd="0" parTransId="{AD21B380-6629-424C-9107-C272F780B242}" sibTransId="{8DA9B395-BBB0-48A8-A0C0-1A482FC874A9}"/>
    <dgm:cxn modelId="{87F1A1FD-CBA2-490B-9B49-25A14D755CF7}" srcId="{724AC4E3-97D2-4283-984D-BA9CAE508098}" destId="{72508E1A-9713-454D-9CDB-459C1EA0F964}" srcOrd="2" destOrd="0" parTransId="{EB03A0C9-5666-4221-8EC2-0D532D7672A9}" sibTransId="{9349DCD6-19D8-4E32-B0B0-46C6681C3C2B}"/>
    <dgm:cxn modelId="{2903076D-E283-4919-9D48-CC8EF0AFA660}" srcId="{DCF6462E-DD8E-42B7-8C6E-5176961C8DB7}" destId="{AEE7101D-8E7E-4DE0-86F9-7BFC00341E82}" srcOrd="0" destOrd="0" parTransId="{FEAE511F-6361-4CF2-81C6-7F244583A7B4}" sibTransId="{48B462CB-65BE-428C-8FED-2E4610A02F5F}"/>
    <dgm:cxn modelId="{91EE4F24-733F-41B2-A06F-09893215538C}" srcId="{6C214E8C-8F81-4037-82DA-C5A40AE087E3}" destId="{858D064A-111C-491A-97F6-0952024CA390}" srcOrd="0" destOrd="0" parTransId="{6A15FEA7-D80A-4174-B15D-7F87AF5C1A67}" sibTransId="{F4AEA5F1-E935-4907-8083-4BE88B56B3D9}"/>
    <dgm:cxn modelId="{84F56F3B-14C9-48AF-919D-6455CF7364AF}" type="presParOf" srcId="{A38C9A63-073C-4BBD-BAEB-03CE870102A1}" destId="{09DB9B64-02AB-4C99-BC8B-2B64106E9386}" srcOrd="0" destOrd="0" presId="urn:microsoft.com/office/officeart/2005/8/layout/list1"/>
    <dgm:cxn modelId="{93881BC5-32D6-42A5-8D72-EA149939FEF5}" type="presParOf" srcId="{09DB9B64-02AB-4C99-BC8B-2B64106E9386}" destId="{6102A94A-3BF6-4F99-AC9A-55BA7C8BD7B8}" srcOrd="0" destOrd="0" presId="urn:microsoft.com/office/officeart/2005/8/layout/list1"/>
    <dgm:cxn modelId="{220977A0-F962-4F9B-B7D7-689024214CA2}" type="presParOf" srcId="{09DB9B64-02AB-4C99-BC8B-2B64106E9386}" destId="{DA94EB20-AE49-4CC4-8317-DFE4D4B2B50A}" srcOrd="1" destOrd="0" presId="urn:microsoft.com/office/officeart/2005/8/layout/list1"/>
    <dgm:cxn modelId="{C445148B-34C2-4A79-AEB7-CCF3D2D0A79B}" type="presParOf" srcId="{A38C9A63-073C-4BBD-BAEB-03CE870102A1}" destId="{399C1C3E-2DC0-4280-B8BF-4D8242E8FAA7}" srcOrd="1" destOrd="0" presId="urn:microsoft.com/office/officeart/2005/8/layout/list1"/>
    <dgm:cxn modelId="{F4F0C742-9D77-43B3-9AA7-FA7A70ECF49F}" type="presParOf" srcId="{A38C9A63-073C-4BBD-BAEB-03CE870102A1}" destId="{E5078E14-94CA-4FA6-956E-BE09868400AA}" srcOrd="2" destOrd="0" presId="urn:microsoft.com/office/officeart/2005/8/layout/list1"/>
    <dgm:cxn modelId="{C7849EA4-3CAE-4EF3-8AF2-845FC0CCDA29}" type="presParOf" srcId="{A38C9A63-073C-4BBD-BAEB-03CE870102A1}" destId="{B44FBCEC-152E-4E12-8F9A-5794E90EE4FA}" srcOrd="3" destOrd="0" presId="urn:microsoft.com/office/officeart/2005/8/layout/list1"/>
    <dgm:cxn modelId="{E15AEADA-D60C-42F4-814E-F5525BC920F4}" type="presParOf" srcId="{A38C9A63-073C-4BBD-BAEB-03CE870102A1}" destId="{29D84016-F471-450C-A222-A789DD45C78A}" srcOrd="4" destOrd="0" presId="urn:microsoft.com/office/officeart/2005/8/layout/list1"/>
    <dgm:cxn modelId="{2B7E3915-C5D7-4014-BA38-C0044FDA94CC}" type="presParOf" srcId="{29D84016-F471-450C-A222-A789DD45C78A}" destId="{AC8B06BE-A4B0-413C-B664-830EE79BDF6C}" srcOrd="0" destOrd="0" presId="urn:microsoft.com/office/officeart/2005/8/layout/list1"/>
    <dgm:cxn modelId="{115E8B28-D757-40B8-9EE4-4DB2EDF2FF9A}" type="presParOf" srcId="{29D84016-F471-450C-A222-A789DD45C78A}" destId="{378CEB86-E691-404C-BCB5-897D14656C7A}" srcOrd="1" destOrd="0" presId="urn:microsoft.com/office/officeart/2005/8/layout/list1"/>
    <dgm:cxn modelId="{628AC737-359B-4D69-B9D5-1B5AEFAFCFA1}" type="presParOf" srcId="{A38C9A63-073C-4BBD-BAEB-03CE870102A1}" destId="{D85108C7-087E-47C5-93C3-A8FACFD93E8C}" srcOrd="5" destOrd="0" presId="urn:microsoft.com/office/officeart/2005/8/layout/list1"/>
    <dgm:cxn modelId="{C4761329-120E-4B6F-B858-E76F64F2B034}" type="presParOf" srcId="{A38C9A63-073C-4BBD-BAEB-03CE870102A1}" destId="{EB2CC1E0-AA00-4AA5-9082-42CB2CC372EA}" srcOrd="6" destOrd="0" presId="urn:microsoft.com/office/officeart/2005/8/layout/list1"/>
    <dgm:cxn modelId="{EAC1F415-FCC4-4C07-9A01-8D0913F77370}" type="presParOf" srcId="{A38C9A63-073C-4BBD-BAEB-03CE870102A1}" destId="{2CDAD2B6-4E27-42A9-A0FE-DDC9CBC000E6}" srcOrd="7" destOrd="0" presId="urn:microsoft.com/office/officeart/2005/8/layout/list1"/>
    <dgm:cxn modelId="{7A1AD7C7-EFA9-4DAC-B1FC-C7ECA3761687}" type="presParOf" srcId="{A38C9A63-073C-4BBD-BAEB-03CE870102A1}" destId="{0FA24758-F76E-4816-B5F4-0E4E49229928}" srcOrd="8" destOrd="0" presId="urn:microsoft.com/office/officeart/2005/8/layout/list1"/>
    <dgm:cxn modelId="{29C7B353-07E9-46E5-BC9E-5AF8DDB1A07F}" type="presParOf" srcId="{0FA24758-F76E-4816-B5F4-0E4E49229928}" destId="{9C5A5055-F1C6-47D2-A9EC-B751B592840A}" srcOrd="0" destOrd="0" presId="urn:microsoft.com/office/officeart/2005/8/layout/list1"/>
    <dgm:cxn modelId="{22811E43-CE01-45F7-A8BC-A6168573E54F}" type="presParOf" srcId="{0FA24758-F76E-4816-B5F4-0E4E49229928}" destId="{9EFB2ADB-1437-438C-B0DC-EC831CF499D9}" srcOrd="1" destOrd="0" presId="urn:microsoft.com/office/officeart/2005/8/layout/list1"/>
    <dgm:cxn modelId="{C29C6FEB-B6D7-44FA-A308-1EEEEAB17333}" type="presParOf" srcId="{A38C9A63-073C-4BBD-BAEB-03CE870102A1}" destId="{64616A67-F7DF-4525-BE63-4990869D30AC}" srcOrd="9" destOrd="0" presId="urn:microsoft.com/office/officeart/2005/8/layout/list1"/>
    <dgm:cxn modelId="{E6F66FA1-AAE9-4037-A1DF-7CB4BE5AD9F9}" type="presParOf" srcId="{A38C9A63-073C-4BBD-BAEB-03CE870102A1}" destId="{CB806CE4-1B92-4543-B284-CC66395B6675}" srcOrd="10" destOrd="0" presId="urn:microsoft.com/office/officeart/2005/8/layout/list1"/>
    <dgm:cxn modelId="{35B3ACE2-7BAE-4298-9F36-020653928B1F}" type="presParOf" srcId="{A38C9A63-073C-4BBD-BAEB-03CE870102A1}" destId="{DE1D0DED-F560-4F71-B0C2-709A358C78E2}" srcOrd="11" destOrd="0" presId="urn:microsoft.com/office/officeart/2005/8/layout/list1"/>
    <dgm:cxn modelId="{DF889415-F40A-4DBC-96CD-E0C959A7DDF6}" type="presParOf" srcId="{A38C9A63-073C-4BBD-BAEB-03CE870102A1}" destId="{D76E16CF-289A-455C-9A01-31BB71675FBC}" srcOrd="12" destOrd="0" presId="urn:microsoft.com/office/officeart/2005/8/layout/list1"/>
    <dgm:cxn modelId="{26A47F53-EE2E-4589-89D2-006F7BFC3972}" type="presParOf" srcId="{D76E16CF-289A-455C-9A01-31BB71675FBC}" destId="{1104013C-F718-445F-91BC-3330263EA6EB}" srcOrd="0" destOrd="0" presId="urn:microsoft.com/office/officeart/2005/8/layout/list1"/>
    <dgm:cxn modelId="{DDB27EF1-C04F-4B12-8424-E9EDA5E55B03}" type="presParOf" srcId="{D76E16CF-289A-455C-9A01-31BB71675FBC}" destId="{84700A83-057E-4B54-9E5C-554B8FE674A5}" srcOrd="1" destOrd="0" presId="urn:microsoft.com/office/officeart/2005/8/layout/list1"/>
    <dgm:cxn modelId="{6B73AAA2-99F2-4821-9288-C9ED9B1BF3EE}" type="presParOf" srcId="{A38C9A63-073C-4BBD-BAEB-03CE870102A1}" destId="{5037B0A7-2B2F-44B7-BB18-C251BF937496}" srcOrd="13" destOrd="0" presId="urn:microsoft.com/office/officeart/2005/8/layout/list1"/>
    <dgm:cxn modelId="{C24AACE5-E79B-4305-98B5-F671BB2D0D8B}" type="presParOf" srcId="{A38C9A63-073C-4BBD-BAEB-03CE870102A1}" destId="{4E74B02B-57F9-460D-B0B5-F4BD9C88A4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FCCE012-37F6-4275-A94B-32FB109ED53A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308BDF0-0340-4F14-87A4-2625529870ED}">
      <dgm:prSet/>
      <dgm:spPr/>
      <dgm:t>
        <a:bodyPr/>
        <a:lstStyle/>
        <a:p>
          <a:pPr rtl="0"/>
          <a:r>
            <a:rPr lang="zh-CN" altLang="en-US" dirty="0" smtClean="0"/>
            <a:t>交通台</a:t>
          </a:r>
          <a:r>
            <a:rPr lang="zh-CN" dirty="0" smtClean="0"/>
            <a:t>整点套装</a:t>
          </a:r>
          <a:endParaRPr lang="zh-CN" dirty="0"/>
        </a:p>
      </dgm:t>
    </dgm:pt>
    <dgm:pt modelId="{D8E63164-CDCC-4749-A513-4F524E8786E8}" type="parTrans" cxnId="{D2251547-1F69-4139-83FC-6AF8F4E54BC3}">
      <dgm:prSet/>
      <dgm:spPr/>
      <dgm:t>
        <a:bodyPr/>
        <a:lstStyle/>
        <a:p>
          <a:endParaRPr lang="zh-CN" altLang="en-US"/>
        </a:p>
      </dgm:t>
    </dgm:pt>
    <dgm:pt modelId="{83C6EFF3-1271-49F4-8749-C694D28BB4BF}" type="sibTrans" cxnId="{D2251547-1F69-4139-83FC-6AF8F4E54BC3}">
      <dgm:prSet/>
      <dgm:spPr/>
      <dgm:t>
        <a:bodyPr/>
        <a:lstStyle/>
        <a:p>
          <a:endParaRPr lang="zh-CN" altLang="en-US"/>
        </a:p>
      </dgm:t>
    </dgm:pt>
    <dgm:pt modelId="{82D63381-4946-41B1-850A-BB3AF7E33F05}">
      <dgm:prSet/>
      <dgm:spPr/>
      <dgm:t>
        <a:bodyPr/>
        <a:lstStyle/>
        <a:p>
          <a:pPr rtl="0"/>
          <a:r>
            <a:rPr lang="en-US" dirty="0" smtClean="0"/>
            <a:t>15</a:t>
          </a:r>
          <a:r>
            <a:rPr lang="zh-CN" dirty="0" smtClean="0"/>
            <a:t>秒广告，每天</a:t>
          </a:r>
          <a:r>
            <a:rPr lang="en-US" dirty="0" smtClean="0"/>
            <a:t>12</a:t>
          </a:r>
          <a:r>
            <a:rPr lang="zh-CN" dirty="0" smtClean="0"/>
            <a:t>次</a:t>
          </a:r>
          <a:endParaRPr lang="zh-CN" dirty="0"/>
        </a:p>
      </dgm:t>
    </dgm:pt>
    <dgm:pt modelId="{134C8BC0-A17C-40A0-9BCB-889314CBD006}" type="parTrans" cxnId="{74A7E4C7-E401-4DBE-9C9E-9F270E3EFD12}">
      <dgm:prSet/>
      <dgm:spPr/>
      <dgm:t>
        <a:bodyPr/>
        <a:lstStyle/>
        <a:p>
          <a:endParaRPr lang="zh-CN" altLang="en-US"/>
        </a:p>
      </dgm:t>
    </dgm:pt>
    <dgm:pt modelId="{DC4C1765-EEC1-491A-A20D-D65B158693E6}" type="sibTrans" cxnId="{74A7E4C7-E401-4DBE-9C9E-9F270E3EFD12}">
      <dgm:prSet/>
      <dgm:spPr/>
      <dgm:t>
        <a:bodyPr/>
        <a:lstStyle/>
        <a:p>
          <a:endParaRPr lang="zh-CN" altLang="en-US"/>
        </a:p>
      </dgm:t>
    </dgm:pt>
    <dgm:pt modelId="{2D19F582-E225-4153-AD47-10E7F9BC9D23}">
      <dgm:prSet/>
      <dgm:spPr/>
      <dgm:t>
        <a:bodyPr/>
        <a:lstStyle/>
        <a:p>
          <a:pPr rtl="0"/>
          <a:r>
            <a:rPr lang="zh-CN" dirty="0" smtClean="0"/>
            <a:t>价格：</a:t>
          </a:r>
          <a:r>
            <a:rPr lang="en-US" dirty="0" smtClean="0"/>
            <a:t>6700/</a:t>
          </a:r>
          <a:r>
            <a:rPr lang="zh-CN" dirty="0" smtClean="0"/>
            <a:t>天，</a:t>
          </a:r>
          <a:r>
            <a:rPr lang="en-US" altLang="zh-CN" dirty="0" smtClean="0"/>
            <a:t>20</a:t>
          </a:r>
          <a:r>
            <a:rPr lang="zh-CN" altLang="en-US" dirty="0" smtClean="0"/>
            <a:t>万</a:t>
          </a:r>
          <a:r>
            <a:rPr lang="en-US" altLang="zh-CN" dirty="0" smtClean="0"/>
            <a:t>/</a:t>
          </a:r>
          <a:r>
            <a:rPr lang="zh-CN" altLang="en-US" dirty="0" smtClean="0"/>
            <a:t>月，</a:t>
          </a:r>
          <a:r>
            <a:rPr lang="zh-CN" dirty="0" smtClean="0"/>
            <a:t>折扣</a:t>
          </a:r>
          <a:r>
            <a:rPr lang="en-US" dirty="0" smtClean="0"/>
            <a:t>0.65</a:t>
          </a:r>
          <a:endParaRPr lang="zh-CN" dirty="0"/>
        </a:p>
      </dgm:t>
    </dgm:pt>
    <dgm:pt modelId="{50D0C964-195D-4F84-AFD3-A7181527B217}" type="parTrans" cxnId="{AC97DEDE-DEF5-4C13-8405-1BAE77BB7FB4}">
      <dgm:prSet/>
      <dgm:spPr/>
      <dgm:t>
        <a:bodyPr/>
        <a:lstStyle/>
        <a:p>
          <a:endParaRPr lang="zh-CN" altLang="en-US"/>
        </a:p>
      </dgm:t>
    </dgm:pt>
    <dgm:pt modelId="{6EDDB115-D33E-4E56-ACE4-75462D1D67D7}" type="sibTrans" cxnId="{AC97DEDE-DEF5-4C13-8405-1BAE77BB7FB4}">
      <dgm:prSet/>
      <dgm:spPr/>
      <dgm:t>
        <a:bodyPr/>
        <a:lstStyle/>
        <a:p>
          <a:endParaRPr lang="zh-CN" altLang="en-US"/>
        </a:p>
      </dgm:t>
    </dgm:pt>
    <dgm:pt modelId="{CA3EEA1E-C8FD-433C-847C-C83F1EA33EAD}">
      <dgm:prSet/>
      <dgm:spPr/>
      <dgm:t>
        <a:bodyPr/>
        <a:lstStyle/>
        <a:p>
          <a:pPr rtl="0"/>
          <a:r>
            <a:rPr lang="en-US" dirty="0" smtClean="0"/>
            <a:t>FM103.7</a:t>
          </a:r>
          <a:r>
            <a:rPr lang="zh-CN" dirty="0" smtClean="0"/>
            <a:t>音乐频率单整点咨询特约</a:t>
          </a:r>
          <a:endParaRPr lang="zh-CN" dirty="0"/>
        </a:p>
      </dgm:t>
    </dgm:pt>
    <dgm:pt modelId="{78C9553A-0D79-41FB-9856-CF8B3C532556}" type="parTrans" cxnId="{E4FD66BD-EBCB-4661-ADE1-69D829071931}">
      <dgm:prSet/>
      <dgm:spPr/>
      <dgm:t>
        <a:bodyPr/>
        <a:lstStyle/>
        <a:p>
          <a:endParaRPr lang="zh-CN" altLang="en-US"/>
        </a:p>
      </dgm:t>
    </dgm:pt>
    <dgm:pt modelId="{E8D7C9D9-6751-40B5-A969-DFA9328F01A5}" type="sibTrans" cxnId="{E4FD66BD-EBCB-4661-ADE1-69D829071931}">
      <dgm:prSet/>
      <dgm:spPr/>
      <dgm:t>
        <a:bodyPr/>
        <a:lstStyle/>
        <a:p>
          <a:endParaRPr lang="zh-CN" altLang="en-US"/>
        </a:p>
      </dgm:t>
    </dgm:pt>
    <dgm:pt modelId="{66D4E016-CD7D-4E88-B14B-B3D65BFF8556}">
      <dgm:prSet/>
      <dgm:spPr/>
      <dgm:t>
        <a:bodyPr/>
        <a:lstStyle/>
        <a:p>
          <a:pPr rtl="0"/>
          <a:r>
            <a:rPr lang="zh-CN" dirty="0" smtClean="0"/>
            <a:t>每天</a:t>
          </a:r>
          <a:r>
            <a:rPr lang="en-US" dirty="0" smtClean="0"/>
            <a:t>12</a:t>
          </a:r>
          <a:r>
            <a:rPr lang="zh-CN" dirty="0" smtClean="0"/>
            <a:t>次</a:t>
          </a:r>
          <a:endParaRPr lang="zh-CN" dirty="0"/>
        </a:p>
      </dgm:t>
    </dgm:pt>
    <dgm:pt modelId="{CEE6DCF7-FB26-40EC-8D77-73893CF58673}" type="parTrans" cxnId="{42EA43CA-2D0A-4607-9243-E4915A371011}">
      <dgm:prSet/>
      <dgm:spPr/>
      <dgm:t>
        <a:bodyPr/>
        <a:lstStyle/>
        <a:p>
          <a:endParaRPr lang="zh-CN" altLang="en-US"/>
        </a:p>
      </dgm:t>
    </dgm:pt>
    <dgm:pt modelId="{ECA1E74C-2292-4C43-B1C3-76891DFCBE86}" type="sibTrans" cxnId="{42EA43CA-2D0A-4607-9243-E4915A371011}">
      <dgm:prSet/>
      <dgm:spPr/>
      <dgm:t>
        <a:bodyPr/>
        <a:lstStyle/>
        <a:p>
          <a:endParaRPr lang="zh-CN" altLang="en-US"/>
        </a:p>
      </dgm:t>
    </dgm:pt>
    <dgm:pt modelId="{76F6DBBF-C2E4-4F68-B1D0-CB9580E3DA1C}">
      <dgm:prSet/>
      <dgm:spPr/>
      <dgm:t>
        <a:bodyPr/>
        <a:lstStyle/>
        <a:p>
          <a:pPr rtl="0"/>
          <a:r>
            <a:rPr lang="zh-CN" dirty="0" smtClean="0"/>
            <a:t>该节目在整点节目开端，资讯内容可听性强。</a:t>
          </a:r>
          <a:endParaRPr lang="zh-CN" dirty="0"/>
        </a:p>
      </dgm:t>
    </dgm:pt>
    <dgm:pt modelId="{7D873EC0-ACF1-468C-B75A-93B52ECF3E2C}" type="parTrans" cxnId="{CBF48337-0BE2-4273-956A-273751FA1FDD}">
      <dgm:prSet/>
      <dgm:spPr/>
      <dgm:t>
        <a:bodyPr/>
        <a:lstStyle/>
        <a:p>
          <a:endParaRPr lang="zh-CN" altLang="en-US"/>
        </a:p>
      </dgm:t>
    </dgm:pt>
    <dgm:pt modelId="{94D1F40F-32C3-4371-9830-E4A35B5EF4D2}" type="sibTrans" cxnId="{CBF48337-0BE2-4273-956A-273751FA1FDD}">
      <dgm:prSet/>
      <dgm:spPr/>
      <dgm:t>
        <a:bodyPr/>
        <a:lstStyle/>
        <a:p>
          <a:endParaRPr lang="zh-CN" altLang="en-US"/>
        </a:p>
      </dgm:t>
    </dgm:pt>
    <dgm:pt modelId="{AFDEB912-152F-47EE-87B9-778B1841E4CB}">
      <dgm:prSet/>
      <dgm:spPr/>
      <dgm:t>
        <a:bodyPr/>
        <a:lstStyle/>
        <a:p>
          <a:pPr rtl="0"/>
          <a:r>
            <a:rPr lang="zh-CN" dirty="0" smtClean="0"/>
            <a:t>价格：</a:t>
          </a:r>
          <a:r>
            <a:rPr lang="en-US" dirty="0" smtClean="0"/>
            <a:t>20</a:t>
          </a:r>
          <a:r>
            <a:rPr lang="zh-CN" altLang="en-US" dirty="0" smtClean="0"/>
            <a:t>万</a:t>
          </a:r>
          <a:r>
            <a:rPr lang="en-US" dirty="0" smtClean="0"/>
            <a:t>/</a:t>
          </a:r>
          <a:r>
            <a:rPr lang="zh-CN" dirty="0" smtClean="0"/>
            <a:t>月，折扣：</a:t>
          </a:r>
          <a:r>
            <a:rPr lang="en-US" dirty="0" smtClean="0"/>
            <a:t>0.6</a:t>
          </a:r>
          <a:endParaRPr lang="zh-CN" dirty="0"/>
        </a:p>
      </dgm:t>
    </dgm:pt>
    <dgm:pt modelId="{E4ABD2F3-FE49-4B61-ABB3-FB5FC2CF13C0}" type="parTrans" cxnId="{0CA4EB7D-887A-4F08-A8C8-5DCFC2DF56A0}">
      <dgm:prSet/>
      <dgm:spPr/>
      <dgm:t>
        <a:bodyPr/>
        <a:lstStyle/>
        <a:p>
          <a:endParaRPr lang="zh-CN" altLang="en-US"/>
        </a:p>
      </dgm:t>
    </dgm:pt>
    <dgm:pt modelId="{4AE6E0A3-A325-4F60-A46D-9B48BE29D394}" type="sibTrans" cxnId="{0CA4EB7D-887A-4F08-A8C8-5DCFC2DF56A0}">
      <dgm:prSet/>
      <dgm:spPr/>
      <dgm:t>
        <a:bodyPr/>
        <a:lstStyle/>
        <a:p>
          <a:endParaRPr lang="zh-CN" altLang="en-US"/>
        </a:p>
      </dgm:t>
    </dgm:pt>
    <dgm:pt modelId="{79CF7CAA-56F5-4D1C-893C-7CCA1C8B753B}" type="pres">
      <dgm:prSet presAssocID="{9FCCE012-37F6-4275-A94B-32FB109ED5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90C8950-36AC-4BE9-A47A-2EA1CF961183}" type="pres">
      <dgm:prSet presAssocID="{8308BDF0-0340-4F14-87A4-2625529870ED}" presName="parentLin" presStyleCnt="0"/>
      <dgm:spPr/>
    </dgm:pt>
    <dgm:pt modelId="{AD121AA8-2D32-42C5-A82E-D6771A8BA57E}" type="pres">
      <dgm:prSet presAssocID="{8308BDF0-0340-4F14-87A4-2625529870E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5CD23CA-BA04-415E-A976-A377FFEBBC71}" type="pres">
      <dgm:prSet presAssocID="{8308BDF0-0340-4F14-87A4-2625529870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BFF90F-1D09-4249-8FC5-B39E44DE3B51}" type="pres">
      <dgm:prSet presAssocID="{8308BDF0-0340-4F14-87A4-2625529870ED}" presName="negativeSpace" presStyleCnt="0"/>
      <dgm:spPr/>
    </dgm:pt>
    <dgm:pt modelId="{BCD220BB-9D53-4C5D-B763-A7E146897DA2}" type="pres">
      <dgm:prSet presAssocID="{8308BDF0-0340-4F14-87A4-2625529870E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F0DAAF-10FD-4A14-BB0F-0E854054A6A4}" type="pres">
      <dgm:prSet presAssocID="{83C6EFF3-1271-49F4-8749-C694D28BB4BF}" presName="spaceBetweenRectangles" presStyleCnt="0"/>
      <dgm:spPr/>
    </dgm:pt>
    <dgm:pt modelId="{A0E1F3F9-E17D-480A-9DEB-963C40E03EAC}" type="pres">
      <dgm:prSet presAssocID="{CA3EEA1E-C8FD-433C-847C-C83F1EA33EAD}" presName="parentLin" presStyleCnt="0"/>
      <dgm:spPr/>
    </dgm:pt>
    <dgm:pt modelId="{C0B862FC-E188-4765-BADF-71DCC1C859ED}" type="pres">
      <dgm:prSet presAssocID="{CA3EEA1E-C8FD-433C-847C-C83F1EA33EA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7D0FFAC8-F951-41D4-A874-15F5C1B2251E}" type="pres">
      <dgm:prSet presAssocID="{CA3EEA1E-C8FD-433C-847C-C83F1EA33E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D277A9-73E8-4652-9FDD-2A304983E450}" type="pres">
      <dgm:prSet presAssocID="{CA3EEA1E-C8FD-433C-847C-C83F1EA33EAD}" presName="negativeSpace" presStyleCnt="0"/>
      <dgm:spPr/>
    </dgm:pt>
    <dgm:pt modelId="{F01BCB60-DFC2-46CD-9CCC-3BF649FB2E55}" type="pres">
      <dgm:prSet presAssocID="{CA3EEA1E-C8FD-433C-847C-C83F1EA33EA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2353BA0-4FC2-4EA6-944D-ABFD0923E197}" type="presOf" srcId="{8308BDF0-0340-4F14-87A4-2625529870ED}" destId="{AD121AA8-2D32-42C5-A82E-D6771A8BA57E}" srcOrd="0" destOrd="0" presId="urn:microsoft.com/office/officeart/2005/8/layout/list1"/>
    <dgm:cxn modelId="{0CA4EB7D-887A-4F08-A8C8-5DCFC2DF56A0}" srcId="{CA3EEA1E-C8FD-433C-847C-C83F1EA33EAD}" destId="{AFDEB912-152F-47EE-87B9-778B1841E4CB}" srcOrd="2" destOrd="0" parTransId="{E4ABD2F3-FE49-4B61-ABB3-FB5FC2CF13C0}" sibTransId="{4AE6E0A3-A325-4F60-A46D-9B48BE29D394}"/>
    <dgm:cxn modelId="{02EE5DA8-9E0C-410A-BC2C-053A68B7053B}" type="presOf" srcId="{AFDEB912-152F-47EE-87B9-778B1841E4CB}" destId="{F01BCB60-DFC2-46CD-9CCC-3BF649FB2E55}" srcOrd="0" destOrd="2" presId="urn:microsoft.com/office/officeart/2005/8/layout/list1"/>
    <dgm:cxn modelId="{74A7E4C7-E401-4DBE-9C9E-9F270E3EFD12}" srcId="{8308BDF0-0340-4F14-87A4-2625529870ED}" destId="{82D63381-4946-41B1-850A-BB3AF7E33F05}" srcOrd="0" destOrd="0" parTransId="{134C8BC0-A17C-40A0-9BCB-889314CBD006}" sibTransId="{DC4C1765-EEC1-491A-A20D-D65B158693E6}"/>
    <dgm:cxn modelId="{D2251547-1F69-4139-83FC-6AF8F4E54BC3}" srcId="{9FCCE012-37F6-4275-A94B-32FB109ED53A}" destId="{8308BDF0-0340-4F14-87A4-2625529870ED}" srcOrd="0" destOrd="0" parTransId="{D8E63164-CDCC-4749-A513-4F524E8786E8}" sibTransId="{83C6EFF3-1271-49F4-8749-C694D28BB4BF}"/>
    <dgm:cxn modelId="{53FAE035-A6C1-4E1E-B499-2AECD7AFF131}" type="presOf" srcId="{76F6DBBF-C2E4-4F68-B1D0-CB9580E3DA1C}" destId="{F01BCB60-DFC2-46CD-9CCC-3BF649FB2E55}" srcOrd="0" destOrd="1" presId="urn:microsoft.com/office/officeart/2005/8/layout/list1"/>
    <dgm:cxn modelId="{120B9FE6-987D-41FD-BAA2-97D20499BA45}" type="presOf" srcId="{66D4E016-CD7D-4E88-B14B-B3D65BFF8556}" destId="{F01BCB60-DFC2-46CD-9CCC-3BF649FB2E55}" srcOrd="0" destOrd="0" presId="urn:microsoft.com/office/officeart/2005/8/layout/list1"/>
    <dgm:cxn modelId="{85C812FE-00AB-40A5-AD16-7E6883241E91}" type="presOf" srcId="{CA3EEA1E-C8FD-433C-847C-C83F1EA33EAD}" destId="{7D0FFAC8-F951-41D4-A874-15F5C1B2251E}" srcOrd="1" destOrd="0" presId="urn:microsoft.com/office/officeart/2005/8/layout/list1"/>
    <dgm:cxn modelId="{44502758-E482-4518-9A60-7246DD302062}" type="presOf" srcId="{82D63381-4946-41B1-850A-BB3AF7E33F05}" destId="{BCD220BB-9D53-4C5D-B763-A7E146897DA2}" srcOrd="0" destOrd="0" presId="urn:microsoft.com/office/officeart/2005/8/layout/list1"/>
    <dgm:cxn modelId="{F51A9C10-7BC4-43DF-B29A-8C2D754B1A9A}" type="presOf" srcId="{9FCCE012-37F6-4275-A94B-32FB109ED53A}" destId="{79CF7CAA-56F5-4D1C-893C-7CCA1C8B753B}" srcOrd="0" destOrd="0" presId="urn:microsoft.com/office/officeart/2005/8/layout/list1"/>
    <dgm:cxn modelId="{E4FD66BD-EBCB-4661-ADE1-69D829071931}" srcId="{9FCCE012-37F6-4275-A94B-32FB109ED53A}" destId="{CA3EEA1E-C8FD-433C-847C-C83F1EA33EAD}" srcOrd="1" destOrd="0" parTransId="{78C9553A-0D79-41FB-9856-CF8B3C532556}" sibTransId="{E8D7C9D9-6751-40B5-A969-DFA9328F01A5}"/>
    <dgm:cxn modelId="{CBF48337-0BE2-4273-956A-273751FA1FDD}" srcId="{CA3EEA1E-C8FD-433C-847C-C83F1EA33EAD}" destId="{76F6DBBF-C2E4-4F68-B1D0-CB9580E3DA1C}" srcOrd="1" destOrd="0" parTransId="{7D873EC0-ACF1-468C-B75A-93B52ECF3E2C}" sibTransId="{94D1F40F-32C3-4371-9830-E4A35B5EF4D2}"/>
    <dgm:cxn modelId="{683B47A1-DB83-4D60-BB46-ED86D8BF8D79}" type="presOf" srcId="{2D19F582-E225-4153-AD47-10E7F9BC9D23}" destId="{BCD220BB-9D53-4C5D-B763-A7E146897DA2}" srcOrd="0" destOrd="1" presId="urn:microsoft.com/office/officeart/2005/8/layout/list1"/>
    <dgm:cxn modelId="{42EA43CA-2D0A-4607-9243-E4915A371011}" srcId="{CA3EEA1E-C8FD-433C-847C-C83F1EA33EAD}" destId="{66D4E016-CD7D-4E88-B14B-B3D65BFF8556}" srcOrd="0" destOrd="0" parTransId="{CEE6DCF7-FB26-40EC-8D77-73893CF58673}" sibTransId="{ECA1E74C-2292-4C43-B1C3-76891DFCBE86}"/>
    <dgm:cxn modelId="{5DC1AC4E-B693-4363-B2DC-CD516E213756}" type="presOf" srcId="{8308BDF0-0340-4F14-87A4-2625529870ED}" destId="{D5CD23CA-BA04-415E-A976-A377FFEBBC71}" srcOrd="1" destOrd="0" presId="urn:microsoft.com/office/officeart/2005/8/layout/list1"/>
    <dgm:cxn modelId="{69243507-8E8D-4473-941C-5EF6358354B9}" type="presOf" srcId="{CA3EEA1E-C8FD-433C-847C-C83F1EA33EAD}" destId="{C0B862FC-E188-4765-BADF-71DCC1C859ED}" srcOrd="0" destOrd="0" presId="urn:microsoft.com/office/officeart/2005/8/layout/list1"/>
    <dgm:cxn modelId="{AC97DEDE-DEF5-4C13-8405-1BAE77BB7FB4}" srcId="{8308BDF0-0340-4F14-87A4-2625529870ED}" destId="{2D19F582-E225-4153-AD47-10E7F9BC9D23}" srcOrd="1" destOrd="0" parTransId="{50D0C964-195D-4F84-AFD3-A7181527B217}" sibTransId="{6EDDB115-D33E-4E56-ACE4-75462D1D67D7}"/>
    <dgm:cxn modelId="{30C4AE2D-7467-4176-A975-953CB1F90A25}" type="presParOf" srcId="{79CF7CAA-56F5-4D1C-893C-7CCA1C8B753B}" destId="{190C8950-36AC-4BE9-A47A-2EA1CF961183}" srcOrd="0" destOrd="0" presId="urn:microsoft.com/office/officeart/2005/8/layout/list1"/>
    <dgm:cxn modelId="{C370FB1F-8F8B-4736-9938-5784D952D126}" type="presParOf" srcId="{190C8950-36AC-4BE9-A47A-2EA1CF961183}" destId="{AD121AA8-2D32-42C5-A82E-D6771A8BA57E}" srcOrd="0" destOrd="0" presId="urn:microsoft.com/office/officeart/2005/8/layout/list1"/>
    <dgm:cxn modelId="{9F8664BA-BE02-4EAB-8A31-4C7881114243}" type="presParOf" srcId="{190C8950-36AC-4BE9-A47A-2EA1CF961183}" destId="{D5CD23CA-BA04-415E-A976-A377FFEBBC71}" srcOrd="1" destOrd="0" presId="urn:microsoft.com/office/officeart/2005/8/layout/list1"/>
    <dgm:cxn modelId="{13C939AF-3CEF-4C09-81D2-3AD0011D0D40}" type="presParOf" srcId="{79CF7CAA-56F5-4D1C-893C-7CCA1C8B753B}" destId="{52BFF90F-1D09-4249-8FC5-B39E44DE3B51}" srcOrd="1" destOrd="0" presId="urn:microsoft.com/office/officeart/2005/8/layout/list1"/>
    <dgm:cxn modelId="{E2ADC078-CD6E-4813-B005-78EC3B29D68F}" type="presParOf" srcId="{79CF7CAA-56F5-4D1C-893C-7CCA1C8B753B}" destId="{BCD220BB-9D53-4C5D-B763-A7E146897DA2}" srcOrd="2" destOrd="0" presId="urn:microsoft.com/office/officeart/2005/8/layout/list1"/>
    <dgm:cxn modelId="{90B39E09-1D74-485D-9E41-D3124E75E21C}" type="presParOf" srcId="{79CF7CAA-56F5-4D1C-893C-7CCA1C8B753B}" destId="{A7F0DAAF-10FD-4A14-BB0F-0E854054A6A4}" srcOrd="3" destOrd="0" presId="urn:microsoft.com/office/officeart/2005/8/layout/list1"/>
    <dgm:cxn modelId="{58F958CC-A34A-47FE-9FED-C1F66B2C042B}" type="presParOf" srcId="{79CF7CAA-56F5-4D1C-893C-7CCA1C8B753B}" destId="{A0E1F3F9-E17D-480A-9DEB-963C40E03EAC}" srcOrd="4" destOrd="0" presId="urn:microsoft.com/office/officeart/2005/8/layout/list1"/>
    <dgm:cxn modelId="{DE79D824-B637-40E3-862A-159157413118}" type="presParOf" srcId="{A0E1F3F9-E17D-480A-9DEB-963C40E03EAC}" destId="{C0B862FC-E188-4765-BADF-71DCC1C859ED}" srcOrd="0" destOrd="0" presId="urn:microsoft.com/office/officeart/2005/8/layout/list1"/>
    <dgm:cxn modelId="{38639ABD-F9B1-4DD2-9BB2-98F0FD472BEC}" type="presParOf" srcId="{A0E1F3F9-E17D-480A-9DEB-963C40E03EAC}" destId="{7D0FFAC8-F951-41D4-A874-15F5C1B2251E}" srcOrd="1" destOrd="0" presId="urn:microsoft.com/office/officeart/2005/8/layout/list1"/>
    <dgm:cxn modelId="{00AE7CA7-5F8B-4071-B43D-2F47288D7F36}" type="presParOf" srcId="{79CF7CAA-56F5-4D1C-893C-7CCA1C8B753B}" destId="{04D277A9-73E8-4652-9FDD-2A304983E450}" srcOrd="5" destOrd="0" presId="urn:microsoft.com/office/officeart/2005/8/layout/list1"/>
    <dgm:cxn modelId="{48E5F0D0-6C6E-44A2-84DF-8A7231EE2730}" type="presParOf" srcId="{79CF7CAA-56F5-4D1C-893C-7CCA1C8B753B}" destId="{F01BCB60-DFC2-46CD-9CCC-3BF649FB2E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C5901C0-1C6F-4B67-AC70-1A913B6E674D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C3617730-6A64-468F-999C-1B56A06588C8}">
      <dgm:prSet/>
      <dgm:spPr/>
      <dgm:t>
        <a:bodyPr/>
        <a:lstStyle/>
        <a:p>
          <a:pPr rtl="0"/>
          <a:r>
            <a:rPr lang="zh-CN" dirty="0" smtClean="0"/>
            <a:t>舍得国学</a:t>
          </a:r>
          <a:endParaRPr lang="en-US" dirty="0"/>
        </a:p>
      </dgm:t>
    </dgm:pt>
    <dgm:pt modelId="{D91C61AC-6670-45F9-9CD6-B1ECA47CD6BC}" type="parTrans" cxnId="{166EEE6E-BD46-4E4A-B2BD-7F2D3A89DB0E}">
      <dgm:prSet/>
      <dgm:spPr/>
      <dgm:t>
        <a:bodyPr/>
        <a:lstStyle/>
        <a:p>
          <a:endParaRPr lang="zh-CN" altLang="en-US"/>
        </a:p>
      </dgm:t>
    </dgm:pt>
    <dgm:pt modelId="{9FDDCD0F-A907-4450-AAB1-01ADE2BCEC9B}" type="sibTrans" cxnId="{166EEE6E-BD46-4E4A-B2BD-7F2D3A89DB0E}">
      <dgm:prSet/>
      <dgm:spPr/>
      <dgm:t>
        <a:bodyPr/>
        <a:lstStyle/>
        <a:p>
          <a:endParaRPr lang="zh-CN" altLang="en-US"/>
        </a:p>
      </dgm:t>
    </dgm:pt>
    <dgm:pt modelId="{5ED0B942-1157-4FD2-87A3-BFBE0993D58D}">
      <dgm:prSet/>
      <dgm:spPr/>
      <dgm:t>
        <a:bodyPr/>
        <a:lstStyle/>
        <a:p>
          <a:pPr rtl="0"/>
          <a:r>
            <a:rPr lang="zh-CN" dirty="0" smtClean="0"/>
            <a:t>国学讲座的模式在</a:t>
          </a:r>
          <a:r>
            <a:rPr lang="en-US" dirty="0" smtClean="0"/>
            <a:t>07</a:t>
          </a:r>
          <a:r>
            <a:rPr lang="zh-CN" dirty="0" smtClean="0"/>
            <a:t>年的试运行中，已经被事实证明是十分有效的。高端人群在现阶段，对太过功利的内容已经不够关心。而对自我价值，哲学，人生等话题表现出浓厚兴趣。</a:t>
          </a:r>
          <a:endParaRPr lang="en-US" dirty="0"/>
        </a:p>
      </dgm:t>
    </dgm:pt>
    <dgm:pt modelId="{0AD62056-577D-4EAD-8470-661573622DBB}" type="parTrans" cxnId="{76AAE355-DE4E-44E3-8230-B1997881F493}">
      <dgm:prSet/>
      <dgm:spPr/>
      <dgm:t>
        <a:bodyPr/>
        <a:lstStyle/>
        <a:p>
          <a:endParaRPr lang="zh-CN" altLang="en-US"/>
        </a:p>
      </dgm:t>
    </dgm:pt>
    <dgm:pt modelId="{AC1340F1-BC8A-4046-9425-E3940B07172D}" type="sibTrans" cxnId="{76AAE355-DE4E-44E3-8230-B1997881F493}">
      <dgm:prSet/>
      <dgm:spPr/>
      <dgm:t>
        <a:bodyPr/>
        <a:lstStyle/>
        <a:p>
          <a:endParaRPr lang="zh-CN" altLang="en-US"/>
        </a:p>
      </dgm:t>
    </dgm:pt>
    <dgm:pt modelId="{C4C72C4A-E969-4615-B1FD-6C5B2DFE0B11}">
      <dgm:prSet/>
      <dgm:spPr/>
      <dgm:t>
        <a:bodyPr/>
        <a:lstStyle/>
        <a:p>
          <a:pPr rtl="0"/>
          <a:r>
            <a:rPr lang="zh-CN" dirty="0" smtClean="0"/>
            <a:t>国学讲座和高端场合小额赞助经过</a:t>
          </a:r>
          <a:r>
            <a:rPr lang="en-US" dirty="0" smtClean="0"/>
            <a:t>07</a:t>
          </a:r>
          <a:r>
            <a:rPr lang="zh-CN" dirty="0" smtClean="0"/>
            <a:t>年的实践，我们已经总结出了一整套高效实施方法，作为非常低成本且能实效地把舍得内涵传递给消费者的沟通方式，仅仅东一榔头西一锤地去举办，没有在高层人群圈子里形成强大的影响，几乎是无效的，只有例行化、规模化举办才能起到效果。</a:t>
          </a:r>
          <a:r>
            <a:rPr lang="en-US" dirty="0" smtClean="0"/>
            <a:t>08</a:t>
          </a:r>
          <a:r>
            <a:rPr lang="zh-CN" dirty="0" smtClean="0"/>
            <a:t>年的计划，每月举办</a:t>
          </a:r>
          <a:r>
            <a:rPr lang="en-US" dirty="0" smtClean="0"/>
            <a:t>3-4</a:t>
          </a:r>
          <a:r>
            <a:rPr lang="zh-CN" dirty="0" smtClean="0"/>
            <a:t>次。</a:t>
          </a:r>
          <a:endParaRPr lang="zh-CN" dirty="0"/>
        </a:p>
      </dgm:t>
    </dgm:pt>
    <dgm:pt modelId="{5087CDBA-6A2F-46F7-A923-DAA23395A57A}" type="parTrans" cxnId="{61500D75-049E-4E40-BC2E-EF67A228A832}">
      <dgm:prSet/>
      <dgm:spPr/>
      <dgm:t>
        <a:bodyPr/>
        <a:lstStyle/>
        <a:p>
          <a:endParaRPr lang="zh-CN" altLang="en-US"/>
        </a:p>
      </dgm:t>
    </dgm:pt>
    <dgm:pt modelId="{CA803368-0CD2-4C5F-A602-49532BCBF201}" type="sibTrans" cxnId="{61500D75-049E-4E40-BC2E-EF67A228A832}">
      <dgm:prSet/>
      <dgm:spPr/>
      <dgm:t>
        <a:bodyPr/>
        <a:lstStyle/>
        <a:p>
          <a:endParaRPr lang="zh-CN" altLang="en-US"/>
        </a:p>
      </dgm:t>
    </dgm:pt>
    <dgm:pt modelId="{A68F9F62-AFAD-4836-AC25-BCC013705E77}" type="pres">
      <dgm:prSet presAssocID="{2C5901C0-1C6F-4B67-AC70-1A913B6E67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65AF9B2-3337-4E5C-A0B5-B24F815AAA2D}" type="pres">
      <dgm:prSet presAssocID="{C3617730-6A64-468F-999C-1B56A06588C8}" presName="parentLin" presStyleCnt="0"/>
      <dgm:spPr/>
    </dgm:pt>
    <dgm:pt modelId="{239D1B9C-6D5A-4921-B35F-347D0A0793C2}" type="pres">
      <dgm:prSet presAssocID="{C3617730-6A64-468F-999C-1B56A06588C8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9B85F58B-243C-424A-B381-635D8A1ED163}" type="pres">
      <dgm:prSet presAssocID="{C3617730-6A64-468F-999C-1B56A06588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DB0C54-F33A-482F-A490-CA9334458AAE}" type="pres">
      <dgm:prSet presAssocID="{C3617730-6A64-468F-999C-1B56A06588C8}" presName="negativeSpace" presStyleCnt="0"/>
      <dgm:spPr/>
    </dgm:pt>
    <dgm:pt modelId="{E14D856A-3FFC-4FAB-B59D-5AF677F91FA1}" type="pres">
      <dgm:prSet presAssocID="{C3617730-6A64-468F-999C-1B56A06588C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62BC6D-B6E7-43A4-8239-B8A7113F7BCF}" type="presOf" srcId="{C4C72C4A-E969-4615-B1FD-6C5B2DFE0B11}" destId="{E14D856A-3FFC-4FAB-B59D-5AF677F91FA1}" srcOrd="0" destOrd="1" presId="urn:microsoft.com/office/officeart/2005/8/layout/list1"/>
    <dgm:cxn modelId="{B2C14F68-8729-415E-8E9B-B0BE55C5A56E}" type="presOf" srcId="{5ED0B942-1157-4FD2-87A3-BFBE0993D58D}" destId="{E14D856A-3FFC-4FAB-B59D-5AF677F91FA1}" srcOrd="0" destOrd="0" presId="urn:microsoft.com/office/officeart/2005/8/layout/list1"/>
    <dgm:cxn modelId="{76AAE355-DE4E-44E3-8230-B1997881F493}" srcId="{C3617730-6A64-468F-999C-1B56A06588C8}" destId="{5ED0B942-1157-4FD2-87A3-BFBE0993D58D}" srcOrd="0" destOrd="0" parTransId="{0AD62056-577D-4EAD-8470-661573622DBB}" sibTransId="{AC1340F1-BC8A-4046-9425-E3940B07172D}"/>
    <dgm:cxn modelId="{E0B67F0E-D79E-4A31-A5E3-A624CA60FBBB}" type="presOf" srcId="{C3617730-6A64-468F-999C-1B56A06588C8}" destId="{239D1B9C-6D5A-4921-B35F-347D0A0793C2}" srcOrd="0" destOrd="0" presId="urn:microsoft.com/office/officeart/2005/8/layout/list1"/>
    <dgm:cxn modelId="{7A36803B-3C65-4BC7-B84B-47A2F822626B}" type="presOf" srcId="{2C5901C0-1C6F-4B67-AC70-1A913B6E674D}" destId="{A68F9F62-AFAD-4836-AC25-BCC013705E77}" srcOrd="0" destOrd="0" presId="urn:microsoft.com/office/officeart/2005/8/layout/list1"/>
    <dgm:cxn modelId="{166EEE6E-BD46-4E4A-B2BD-7F2D3A89DB0E}" srcId="{2C5901C0-1C6F-4B67-AC70-1A913B6E674D}" destId="{C3617730-6A64-468F-999C-1B56A06588C8}" srcOrd="0" destOrd="0" parTransId="{D91C61AC-6670-45F9-9CD6-B1ECA47CD6BC}" sibTransId="{9FDDCD0F-A907-4450-AAB1-01ADE2BCEC9B}"/>
    <dgm:cxn modelId="{1A2BA03F-83AA-4302-9239-46A12781B6D9}" type="presOf" srcId="{C3617730-6A64-468F-999C-1B56A06588C8}" destId="{9B85F58B-243C-424A-B381-635D8A1ED163}" srcOrd="1" destOrd="0" presId="urn:microsoft.com/office/officeart/2005/8/layout/list1"/>
    <dgm:cxn modelId="{61500D75-049E-4E40-BC2E-EF67A228A832}" srcId="{C3617730-6A64-468F-999C-1B56A06588C8}" destId="{C4C72C4A-E969-4615-B1FD-6C5B2DFE0B11}" srcOrd="1" destOrd="0" parTransId="{5087CDBA-6A2F-46F7-A923-DAA23395A57A}" sibTransId="{CA803368-0CD2-4C5F-A602-49532BCBF201}"/>
    <dgm:cxn modelId="{639BEF39-9670-477F-A4A3-7B9B6F13C57D}" type="presParOf" srcId="{A68F9F62-AFAD-4836-AC25-BCC013705E77}" destId="{865AF9B2-3337-4E5C-A0B5-B24F815AAA2D}" srcOrd="0" destOrd="0" presId="urn:microsoft.com/office/officeart/2005/8/layout/list1"/>
    <dgm:cxn modelId="{3EE859A0-D228-4BD7-8C68-03D445DD3BA4}" type="presParOf" srcId="{865AF9B2-3337-4E5C-A0B5-B24F815AAA2D}" destId="{239D1B9C-6D5A-4921-B35F-347D0A0793C2}" srcOrd="0" destOrd="0" presId="urn:microsoft.com/office/officeart/2005/8/layout/list1"/>
    <dgm:cxn modelId="{3581F50E-1D79-4545-AA67-D9FADF895073}" type="presParOf" srcId="{865AF9B2-3337-4E5C-A0B5-B24F815AAA2D}" destId="{9B85F58B-243C-424A-B381-635D8A1ED163}" srcOrd="1" destOrd="0" presId="urn:microsoft.com/office/officeart/2005/8/layout/list1"/>
    <dgm:cxn modelId="{B9CDFC53-29AB-4B22-8001-889982AD8C22}" type="presParOf" srcId="{A68F9F62-AFAD-4836-AC25-BCC013705E77}" destId="{4FDB0C54-F33A-482F-A490-CA9334458AAE}" srcOrd="1" destOrd="0" presId="urn:microsoft.com/office/officeart/2005/8/layout/list1"/>
    <dgm:cxn modelId="{68FC4ADC-463C-4CA3-847B-4B6287A77023}" type="presParOf" srcId="{A68F9F62-AFAD-4836-AC25-BCC013705E77}" destId="{E14D856A-3FFC-4FAB-B59D-5AF677F91FA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158CA1C-E498-4D97-89CA-9D86991E3D4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E99A62CC-2F50-4937-9131-35B64C7AEE2A}">
      <dgm:prSet/>
      <dgm:spPr/>
      <dgm:t>
        <a:bodyPr/>
        <a:lstStyle/>
        <a:p>
          <a:pPr rtl="0"/>
          <a:r>
            <a:rPr lang="zh-CN" dirty="0" smtClean="0"/>
            <a:t>舍得国艺</a:t>
          </a:r>
          <a:endParaRPr lang="en-US" dirty="0"/>
        </a:p>
      </dgm:t>
    </dgm:pt>
    <dgm:pt modelId="{E1B6B9FF-C557-447E-8E7F-A7C117DD408B}" type="parTrans" cxnId="{014D3FEB-46B2-4A70-B681-674A6071CECB}">
      <dgm:prSet/>
      <dgm:spPr/>
      <dgm:t>
        <a:bodyPr/>
        <a:lstStyle/>
        <a:p>
          <a:endParaRPr lang="zh-CN" altLang="en-US"/>
        </a:p>
      </dgm:t>
    </dgm:pt>
    <dgm:pt modelId="{A338B761-DF05-4169-8914-58D43F64251B}" type="sibTrans" cxnId="{014D3FEB-46B2-4A70-B681-674A6071CECB}">
      <dgm:prSet/>
      <dgm:spPr/>
      <dgm:t>
        <a:bodyPr/>
        <a:lstStyle/>
        <a:p>
          <a:endParaRPr lang="zh-CN" altLang="en-US"/>
        </a:p>
      </dgm:t>
    </dgm:pt>
    <dgm:pt modelId="{751542C4-8B1C-4AF9-8CEE-FBBB0CFC920F}">
      <dgm:prSet/>
      <dgm:spPr/>
      <dgm:t>
        <a:bodyPr/>
        <a:lstStyle/>
        <a:p>
          <a:pPr rtl="0"/>
          <a:r>
            <a:rPr lang="zh-CN" dirty="0" smtClean="0"/>
            <a:t>舍得的国艺表现，不应该选择太过沉重传统的常规内容，比如古琴，二胡等。</a:t>
          </a:r>
          <a:endParaRPr lang="en-US" dirty="0"/>
        </a:p>
      </dgm:t>
    </dgm:pt>
    <dgm:pt modelId="{0FF0B217-BC36-4133-B907-C4F55FB1FA77}" type="parTrans" cxnId="{C9AFF720-8C7A-4BDA-8BE6-D814340B6A1A}">
      <dgm:prSet/>
      <dgm:spPr/>
      <dgm:t>
        <a:bodyPr/>
        <a:lstStyle/>
        <a:p>
          <a:endParaRPr lang="zh-CN" altLang="en-US"/>
        </a:p>
      </dgm:t>
    </dgm:pt>
    <dgm:pt modelId="{AA285D33-CFD2-4F7A-922A-69C6C1D3CAF1}" type="sibTrans" cxnId="{C9AFF720-8C7A-4BDA-8BE6-D814340B6A1A}">
      <dgm:prSet/>
      <dgm:spPr/>
      <dgm:t>
        <a:bodyPr/>
        <a:lstStyle/>
        <a:p>
          <a:endParaRPr lang="zh-CN" altLang="en-US"/>
        </a:p>
      </dgm:t>
    </dgm:pt>
    <dgm:pt modelId="{2E365EF9-1DF9-43DB-A6C3-FDA09BD67E78}">
      <dgm:prSet/>
      <dgm:spPr/>
      <dgm:t>
        <a:bodyPr/>
        <a:lstStyle/>
        <a:p>
          <a:pPr rtl="0"/>
          <a:r>
            <a:rPr lang="zh-CN" dirty="0" smtClean="0"/>
            <a:t>我们需要的，是在深入理解传统文化精髓基础上的现代化创意表现。</a:t>
          </a:r>
          <a:endParaRPr lang="zh-CN" dirty="0"/>
        </a:p>
      </dgm:t>
    </dgm:pt>
    <dgm:pt modelId="{1356CB06-DBD1-4C10-8544-C74B19293ACB}" type="parTrans" cxnId="{5F593605-6AC5-4EC5-84CB-D78AEA6FFBFD}">
      <dgm:prSet/>
      <dgm:spPr/>
      <dgm:t>
        <a:bodyPr/>
        <a:lstStyle/>
        <a:p>
          <a:endParaRPr lang="zh-CN" altLang="en-US"/>
        </a:p>
      </dgm:t>
    </dgm:pt>
    <dgm:pt modelId="{B4B711B9-FF1C-4695-93AB-A5F23E8A65BB}" type="sibTrans" cxnId="{5F593605-6AC5-4EC5-84CB-D78AEA6FFBFD}">
      <dgm:prSet/>
      <dgm:spPr/>
      <dgm:t>
        <a:bodyPr/>
        <a:lstStyle/>
        <a:p>
          <a:endParaRPr lang="zh-CN" altLang="en-US"/>
        </a:p>
      </dgm:t>
    </dgm:pt>
    <dgm:pt modelId="{A2382951-8776-447E-B25A-D071E14F51D0}" type="pres">
      <dgm:prSet presAssocID="{C158CA1C-E498-4D97-89CA-9D86991E3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EE5ADF8-956B-45FE-A4EB-06A4C50E1BD2}" type="pres">
      <dgm:prSet presAssocID="{E99A62CC-2F50-4937-9131-35B64C7AEE2A}" presName="parentLin" presStyleCnt="0"/>
      <dgm:spPr/>
    </dgm:pt>
    <dgm:pt modelId="{BB8D6CCB-0BBB-4053-A46A-3583944F2482}" type="pres">
      <dgm:prSet presAssocID="{E99A62CC-2F50-4937-9131-35B64C7AEE2A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D2DA1538-D63A-43A7-8A94-B9AA847EFC00}" type="pres">
      <dgm:prSet presAssocID="{E99A62CC-2F50-4937-9131-35B64C7AEE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2A0F23-106E-4FC4-90A6-2356C12157D1}" type="pres">
      <dgm:prSet presAssocID="{E99A62CC-2F50-4937-9131-35B64C7AEE2A}" presName="negativeSpace" presStyleCnt="0"/>
      <dgm:spPr/>
    </dgm:pt>
    <dgm:pt modelId="{9FCF0D75-C842-449F-A6D1-6F384E8206F4}" type="pres">
      <dgm:prSet presAssocID="{E99A62CC-2F50-4937-9131-35B64C7AEE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AFF720-8C7A-4BDA-8BE6-D814340B6A1A}" srcId="{E99A62CC-2F50-4937-9131-35B64C7AEE2A}" destId="{751542C4-8B1C-4AF9-8CEE-FBBB0CFC920F}" srcOrd="0" destOrd="0" parTransId="{0FF0B217-BC36-4133-B907-C4F55FB1FA77}" sibTransId="{AA285D33-CFD2-4F7A-922A-69C6C1D3CAF1}"/>
    <dgm:cxn modelId="{C05A2C10-A6DB-4A2A-A61F-007A10FDF210}" type="presOf" srcId="{C158CA1C-E498-4D97-89CA-9D86991E3D4E}" destId="{A2382951-8776-447E-B25A-D071E14F51D0}" srcOrd="0" destOrd="0" presId="urn:microsoft.com/office/officeart/2005/8/layout/list1"/>
    <dgm:cxn modelId="{E130100A-F976-4387-9F0B-723C2058A4CF}" type="presOf" srcId="{E99A62CC-2F50-4937-9131-35B64C7AEE2A}" destId="{BB8D6CCB-0BBB-4053-A46A-3583944F2482}" srcOrd="0" destOrd="0" presId="urn:microsoft.com/office/officeart/2005/8/layout/list1"/>
    <dgm:cxn modelId="{BA07585A-72AD-4C8D-A806-7B705BED1891}" type="presOf" srcId="{751542C4-8B1C-4AF9-8CEE-FBBB0CFC920F}" destId="{9FCF0D75-C842-449F-A6D1-6F384E8206F4}" srcOrd="0" destOrd="0" presId="urn:microsoft.com/office/officeart/2005/8/layout/list1"/>
    <dgm:cxn modelId="{5F593605-6AC5-4EC5-84CB-D78AEA6FFBFD}" srcId="{E99A62CC-2F50-4937-9131-35B64C7AEE2A}" destId="{2E365EF9-1DF9-43DB-A6C3-FDA09BD67E78}" srcOrd="1" destOrd="0" parTransId="{1356CB06-DBD1-4C10-8544-C74B19293ACB}" sibTransId="{B4B711B9-FF1C-4695-93AB-A5F23E8A65BB}"/>
    <dgm:cxn modelId="{E27F7635-5C62-4B11-8959-620CE6A374EA}" type="presOf" srcId="{E99A62CC-2F50-4937-9131-35B64C7AEE2A}" destId="{D2DA1538-D63A-43A7-8A94-B9AA847EFC00}" srcOrd="1" destOrd="0" presId="urn:microsoft.com/office/officeart/2005/8/layout/list1"/>
    <dgm:cxn modelId="{014D3FEB-46B2-4A70-B681-674A6071CECB}" srcId="{C158CA1C-E498-4D97-89CA-9D86991E3D4E}" destId="{E99A62CC-2F50-4937-9131-35B64C7AEE2A}" srcOrd="0" destOrd="0" parTransId="{E1B6B9FF-C557-447E-8E7F-A7C117DD408B}" sibTransId="{A338B761-DF05-4169-8914-58D43F64251B}"/>
    <dgm:cxn modelId="{5E85E2FC-A0F7-402A-A595-6E32863BFEC0}" type="presOf" srcId="{2E365EF9-1DF9-43DB-A6C3-FDA09BD67E78}" destId="{9FCF0D75-C842-449F-A6D1-6F384E8206F4}" srcOrd="0" destOrd="1" presId="urn:microsoft.com/office/officeart/2005/8/layout/list1"/>
    <dgm:cxn modelId="{A29A966C-4308-462A-8C83-999C54B04E82}" type="presParOf" srcId="{A2382951-8776-447E-B25A-D071E14F51D0}" destId="{AEE5ADF8-956B-45FE-A4EB-06A4C50E1BD2}" srcOrd="0" destOrd="0" presId="urn:microsoft.com/office/officeart/2005/8/layout/list1"/>
    <dgm:cxn modelId="{A39CC7B7-68B0-418F-A6AD-81492A31A471}" type="presParOf" srcId="{AEE5ADF8-956B-45FE-A4EB-06A4C50E1BD2}" destId="{BB8D6CCB-0BBB-4053-A46A-3583944F2482}" srcOrd="0" destOrd="0" presId="urn:microsoft.com/office/officeart/2005/8/layout/list1"/>
    <dgm:cxn modelId="{EDAF5024-4F06-493C-A225-4FF78A802A83}" type="presParOf" srcId="{AEE5ADF8-956B-45FE-A4EB-06A4C50E1BD2}" destId="{D2DA1538-D63A-43A7-8A94-B9AA847EFC00}" srcOrd="1" destOrd="0" presId="urn:microsoft.com/office/officeart/2005/8/layout/list1"/>
    <dgm:cxn modelId="{EDFCB2FF-FB25-4326-9B6B-B2E6997D441B}" type="presParOf" srcId="{A2382951-8776-447E-B25A-D071E14F51D0}" destId="{7A2A0F23-106E-4FC4-90A6-2356C12157D1}" srcOrd="1" destOrd="0" presId="urn:microsoft.com/office/officeart/2005/8/layout/list1"/>
    <dgm:cxn modelId="{BC89AA7E-1FE6-4036-B42B-A7254F4BF3E2}" type="presParOf" srcId="{A2382951-8776-447E-B25A-D071E14F51D0}" destId="{9FCF0D75-C842-449F-A6D1-6F384E8206F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5E15FCD-02BD-4B71-96FF-EED2747C9F44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053D54DE-CA3C-46C6-83F6-CEF112822305}">
      <dgm:prSet/>
      <dgm:spPr/>
      <dgm:t>
        <a:bodyPr/>
        <a:lstStyle/>
        <a:p>
          <a:pPr rtl="0"/>
          <a:r>
            <a:rPr lang="zh-CN" dirty="0" smtClean="0"/>
            <a:t>舍得国典</a:t>
          </a:r>
          <a:endParaRPr lang="en-US" dirty="0"/>
        </a:p>
      </dgm:t>
    </dgm:pt>
    <dgm:pt modelId="{91F5FF25-5C7D-45B0-8043-6B7904602222}" type="parTrans" cxnId="{A624B56D-DB74-4044-82F3-E8FC4733937E}">
      <dgm:prSet/>
      <dgm:spPr/>
      <dgm:t>
        <a:bodyPr/>
        <a:lstStyle/>
        <a:p>
          <a:endParaRPr lang="zh-CN" altLang="en-US"/>
        </a:p>
      </dgm:t>
    </dgm:pt>
    <dgm:pt modelId="{CCA6755F-4C73-4129-B3C2-BE111B45EFD1}" type="sibTrans" cxnId="{A624B56D-DB74-4044-82F3-E8FC4733937E}">
      <dgm:prSet/>
      <dgm:spPr/>
      <dgm:t>
        <a:bodyPr/>
        <a:lstStyle/>
        <a:p>
          <a:endParaRPr lang="zh-CN" altLang="en-US"/>
        </a:p>
      </dgm:t>
    </dgm:pt>
    <dgm:pt modelId="{95790A68-1E02-40CF-8FBD-EB4CF10E627D}">
      <dgm:prSet/>
      <dgm:spPr/>
      <dgm:t>
        <a:bodyPr/>
        <a:lstStyle/>
        <a:p>
          <a:pPr rtl="0"/>
          <a:r>
            <a:rPr lang="zh-CN" dirty="0" smtClean="0"/>
            <a:t>越是高端人群，越看重阅读的重要性。他们对真正的知识有需求。</a:t>
          </a:r>
          <a:endParaRPr lang="en-US" dirty="0"/>
        </a:p>
      </dgm:t>
    </dgm:pt>
    <dgm:pt modelId="{263E9600-1F85-4908-BF31-94E58F25E604}" type="parTrans" cxnId="{57FEAF08-C3E4-4036-88A6-DAF62C9ED24A}">
      <dgm:prSet/>
      <dgm:spPr/>
      <dgm:t>
        <a:bodyPr/>
        <a:lstStyle/>
        <a:p>
          <a:endParaRPr lang="zh-CN" altLang="en-US"/>
        </a:p>
      </dgm:t>
    </dgm:pt>
    <dgm:pt modelId="{092CCA5E-69A5-4CF5-9248-6A932B788A66}" type="sibTrans" cxnId="{57FEAF08-C3E4-4036-88A6-DAF62C9ED24A}">
      <dgm:prSet/>
      <dgm:spPr/>
      <dgm:t>
        <a:bodyPr/>
        <a:lstStyle/>
        <a:p>
          <a:endParaRPr lang="zh-CN" altLang="en-US"/>
        </a:p>
      </dgm:t>
    </dgm:pt>
    <dgm:pt modelId="{5BD308FB-E29E-4D4A-8358-0D0D1015C5AF}">
      <dgm:prSet/>
      <dgm:spPr/>
      <dgm:t>
        <a:bodyPr/>
        <a:lstStyle/>
        <a:p>
          <a:pPr rtl="0"/>
          <a:r>
            <a:rPr lang="zh-CN" dirty="0" smtClean="0"/>
            <a:t>在线装书的基础上完善舍得出版物，争取整合到官方资源。以舍得冠名出版的方式扩大影响。同时书籍也与舍得品牌的定位想匹配。</a:t>
          </a:r>
          <a:endParaRPr lang="en-US" dirty="0"/>
        </a:p>
      </dgm:t>
    </dgm:pt>
    <dgm:pt modelId="{B9D92DB0-BE5C-4ADE-90D5-CD94268C1127}" type="parTrans" cxnId="{7B19FCDD-0CE9-4044-A8F0-6F768007D670}">
      <dgm:prSet/>
      <dgm:spPr/>
      <dgm:t>
        <a:bodyPr/>
        <a:lstStyle/>
        <a:p>
          <a:endParaRPr lang="zh-CN" altLang="en-US"/>
        </a:p>
      </dgm:t>
    </dgm:pt>
    <dgm:pt modelId="{59ACB6C1-8474-413B-B006-CF84DE59FEED}" type="sibTrans" cxnId="{7B19FCDD-0CE9-4044-A8F0-6F768007D670}">
      <dgm:prSet/>
      <dgm:spPr/>
      <dgm:t>
        <a:bodyPr/>
        <a:lstStyle/>
        <a:p>
          <a:endParaRPr lang="zh-CN" altLang="en-US"/>
        </a:p>
      </dgm:t>
    </dgm:pt>
    <dgm:pt modelId="{D364D616-5F47-4503-BF0A-F519B18D86D3}">
      <dgm:prSet/>
      <dgm:spPr/>
      <dgm:t>
        <a:bodyPr/>
        <a:lstStyle/>
        <a:p>
          <a:pPr rtl="0"/>
          <a:r>
            <a:rPr lang="zh-CN" dirty="0" smtClean="0"/>
            <a:t>与书店合作，将舍得出版物放置到书店终端销售。本身就是极好的宣传媒介。</a:t>
          </a:r>
          <a:endParaRPr lang="en-US" dirty="0"/>
        </a:p>
      </dgm:t>
    </dgm:pt>
    <dgm:pt modelId="{1BCE7672-05DC-42EA-8C1A-5773C1BCDC79}" type="parTrans" cxnId="{7E54CF49-01DA-4C93-86FE-F71007D58274}">
      <dgm:prSet/>
      <dgm:spPr/>
      <dgm:t>
        <a:bodyPr/>
        <a:lstStyle/>
        <a:p>
          <a:endParaRPr lang="zh-CN" altLang="en-US"/>
        </a:p>
      </dgm:t>
    </dgm:pt>
    <dgm:pt modelId="{B5690586-7B21-40CC-A9C0-B67311225C87}" type="sibTrans" cxnId="{7E54CF49-01DA-4C93-86FE-F71007D58274}">
      <dgm:prSet/>
      <dgm:spPr/>
      <dgm:t>
        <a:bodyPr/>
        <a:lstStyle/>
        <a:p>
          <a:endParaRPr lang="zh-CN" altLang="en-US"/>
        </a:p>
      </dgm:t>
    </dgm:pt>
    <dgm:pt modelId="{614020AD-64F4-41F2-A1C3-51639F78F5E1}" type="pres">
      <dgm:prSet presAssocID="{65E15FCD-02BD-4B71-96FF-EED2747C9F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94B5C1D-CFBD-44EE-AA5E-468C3B2804A2}" type="pres">
      <dgm:prSet presAssocID="{053D54DE-CA3C-46C6-83F6-CEF112822305}" presName="parentLin" presStyleCnt="0"/>
      <dgm:spPr/>
    </dgm:pt>
    <dgm:pt modelId="{092F4522-4FDA-41E8-910F-A0C79551A34E}" type="pres">
      <dgm:prSet presAssocID="{053D54DE-CA3C-46C6-83F6-CEF112822305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663D4E1D-E59D-4BAD-9775-98E47DAC2C32}" type="pres">
      <dgm:prSet presAssocID="{053D54DE-CA3C-46C6-83F6-CEF1128223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EC57C8-5D5E-4B2F-A083-BA52DFA9462B}" type="pres">
      <dgm:prSet presAssocID="{053D54DE-CA3C-46C6-83F6-CEF112822305}" presName="negativeSpace" presStyleCnt="0"/>
      <dgm:spPr/>
    </dgm:pt>
    <dgm:pt modelId="{A97FFD58-5821-465A-A732-9F947F77D429}" type="pres">
      <dgm:prSet presAssocID="{053D54DE-CA3C-46C6-83F6-CEF11282230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A947C8-64D6-45A7-BBCE-8AE8007AB329}" type="presOf" srcId="{D364D616-5F47-4503-BF0A-F519B18D86D3}" destId="{A97FFD58-5821-465A-A732-9F947F77D429}" srcOrd="0" destOrd="2" presId="urn:microsoft.com/office/officeart/2005/8/layout/list1"/>
    <dgm:cxn modelId="{EEDF778B-D01A-4E56-B603-24B1BB4DC996}" type="presOf" srcId="{053D54DE-CA3C-46C6-83F6-CEF112822305}" destId="{663D4E1D-E59D-4BAD-9775-98E47DAC2C32}" srcOrd="1" destOrd="0" presId="urn:microsoft.com/office/officeart/2005/8/layout/list1"/>
    <dgm:cxn modelId="{A624B56D-DB74-4044-82F3-E8FC4733937E}" srcId="{65E15FCD-02BD-4B71-96FF-EED2747C9F44}" destId="{053D54DE-CA3C-46C6-83F6-CEF112822305}" srcOrd="0" destOrd="0" parTransId="{91F5FF25-5C7D-45B0-8043-6B7904602222}" sibTransId="{CCA6755F-4C73-4129-B3C2-BE111B45EFD1}"/>
    <dgm:cxn modelId="{7B19FCDD-0CE9-4044-A8F0-6F768007D670}" srcId="{053D54DE-CA3C-46C6-83F6-CEF112822305}" destId="{5BD308FB-E29E-4D4A-8358-0D0D1015C5AF}" srcOrd="1" destOrd="0" parTransId="{B9D92DB0-BE5C-4ADE-90D5-CD94268C1127}" sibTransId="{59ACB6C1-8474-413B-B006-CF84DE59FEED}"/>
    <dgm:cxn modelId="{57FEAF08-C3E4-4036-88A6-DAF62C9ED24A}" srcId="{053D54DE-CA3C-46C6-83F6-CEF112822305}" destId="{95790A68-1E02-40CF-8FBD-EB4CF10E627D}" srcOrd="0" destOrd="0" parTransId="{263E9600-1F85-4908-BF31-94E58F25E604}" sibTransId="{092CCA5E-69A5-4CF5-9248-6A932B788A66}"/>
    <dgm:cxn modelId="{860FA16B-B9A3-460D-8906-731C11822258}" type="presOf" srcId="{95790A68-1E02-40CF-8FBD-EB4CF10E627D}" destId="{A97FFD58-5821-465A-A732-9F947F77D429}" srcOrd="0" destOrd="0" presId="urn:microsoft.com/office/officeart/2005/8/layout/list1"/>
    <dgm:cxn modelId="{1D57B548-BE47-470C-8A4F-5AD37DE6E1FD}" type="presOf" srcId="{65E15FCD-02BD-4B71-96FF-EED2747C9F44}" destId="{614020AD-64F4-41F2-A1C3-51639F78F5E1}" srcOrd="0" destOrd="0" presId="urn:microsoft.com/office/officeart/2005/8/layout/list1"/>
    <dgm:cxn modelId="{7A81F041-7243-48ED-A427-E384121050C8}" type="presOf" srcId="{5BD308FB-E29E-4D4A-8358-0D0D1015C5AF}" destId="{A97FFD58-5821-465A-A732-9F947F77D429}" srcOrd="0" destOrd="1" presId="urn:microsoft.com/office/officeart/2005/8/layout/list1"/>
    <dgm:cxn modelId="{F4DC7E16-7B58-4823-93C6-7DFC6882172B}" type="presOf" srcId="{053D54DE-CA3C-46C6-83F6-CEF112822305}" destId="{092F4522-4FDA-41E8-910F-A0C79551A34E}" srcOrd="0" destOrd="0" presId="urn:microsoft.com/office/officeart/2005/8/layout/list1"/>
    <dgm:cxn modelId="{7E54CF49-01DA-4C93-86FE-F71007D58274}" srcId="{053D54DE-CA3C-46C6-83F6-CEF112822305}" destId="{D364D616-5F47-4503-BF0A-F519B18D86D3}" srcOrd="2" destOrd="0" parTransId="{1BCE7672-05DC-42EA-8C1A-5773C1BCDC79}" sibTransId="{B5690586-7B21-40CC-A9C0-B67311225C87}"/>
    <dgm:cxn modelId="{B647F7B2-C8DD-4667-A678-8A63C096349F}" type="presParOf" srcId="{614020AD-64F4-41F2-A1C3-51639F78F5E1}" destId="{394B5C1D-CFBD-44EE-AA5E-468C3B2804A2}" srcOrd="0" destOrd="0" presId="urn:microsoft.com/office/officeart/2005/8/layout/list1"/>
    <dgm:cxn modelId="{6607FD40-BC69-415D-8CD9-A1938D8BD9BC}" type="presParOf" srcId="{394B5C1D-CFBD-44EE-AA5E-468C3B2804A2}" destId="{092F4522-4FDA-41E8-910F-A0C79551A34E}" srcOrd="0" destOrd="0" presId="urn:microsoft.com/office/officeart/2005/8/layout/list1"/>
    <dgm:cxn modelId="{2A8D2DE5-D310-4156-A714-7A7CC3715BCD}" type="presParOf" srcId="{394B5C1D-CFBD-44EE-AA5E-468C3B2804A2}" destId="{663D4E1D-E59D-4BAD-9775-98E47DAC2C32}" srcOrd="1" destOrd="0" presId="urn:microsoft.com/office/officeart/2005/8/layout/list1"/>
    <dgm:cxn modelId="{358780BD-D2B4-466D-A105-8CEB04115182}" type="presParOf" srcId="{614020AD-64F4-41F2-A1C3-51639F78F5E1}" destId="{5BEC57C8-5D5E-4B2F-A083-BA52DFA9462B}" srcOrd="1" destOrd="0" presId="urn:microsoft.com/office/officeart/2005/8/layout/list1"/>
    <dgm:cxn modelId="{D07C2304-C540-4350-BBBE-81B52BFFBAB8}" type="presParOf" srcId="{614020AD-64F4-41F2-A1C3-51639F78F5E1}" destId="{A97FFD58-5821-465A-A732-9F947F77D42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0AF4F97-3E16-4EA7-8729-EBE69F2359C4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zh-CN" altLang="en-US"/>
        </a:p>
      </dgm:t>
    </dgm:pt>
    <dgm:pt modelId="{2D5216B3-2D64-4053-B971-9EF9EFACE71B}">
      <dgm:prSet/>
      <dgm:spPr/>
      <dgm:t>
        <a:bodyPr/>
        <a:lstStyle/>
        <a:p>
          <a:pPr rtl="0"/>
          <a:r>
            <a:rPr lang="zh-CN" dirty="0" smtClean="0"/>
            <a:t>舍得国学</a:t>
          </a:r>
          <a:endParaRPr lang="en-US" dirty="0"/>
        </a:p>
      </dgm:t>
    </dgm:pt>
    <dgm:pt modelId="{B97E59C1-2A57-4CDB-B3C4-3F5CCBD3957F}" type="parTrans" cxnId="{62B3EE05-C0DC-42E8-A3B8-5E4CD8F77114}">
      <dgm:prSet/>
      <dgm:spPr/>
      <dgm:t>
        <a:bodyPr/>
        <a:lstStyle/>
        <a:p>
          <a:endParaRPr lang="zh-CN" altLang="en-US"/>
        </a:p>
      </dgm:t>
    </dgm:pt>
    <dgm:pt modelId="{CA400282-D6F8-44CA-96FA-382696531689}" type="sibTrans" cxnId="{62B3EE05-C0DC-42E8-A3B8-5E4CD8F77114}">
      <dgm:prSet/>
      <dgm:spPr/>
      <dgm:t>
        <a:bodyPr/>
        <a:lstStyle/>
        <a:p>
          <a:endParaRPr lang="zh-CN" altLang="en-US"/>
        </a:p>
      </dgm:t>
    </dgm:pt>
    <dgm:pt modelId="{BCE22A56-E085-4EB8-866B-29EEA51AA49A}">
      <dgm:prSet/>
      <dgm:spPr/>
      <dgm:t>
        <a:bodyPr/>
        <a:lstStyle/>
        <a:p>
          <a:pPr rtl="0"/>
          <a:r>
            <a:rPr lang="zh-CN" dirty="0" smtClean="0"/>
            <a:t>舍得国艺</a:t>
          </a:r>
          <a:endParaRPr lang="en-US" dirty="0"/>
        </a:p>
      </dgm:t>
    </dgm:pt>
    <dgm:pt modelId="{73F3D6FA-C3C9-420E-8E7C-B79CB9957453}" type="parTrans" cxnId="{9FC774EB-5338-441E-99EB-C095A6DD1C5C}">
      <dgm:prSet/>
      <dgm:spPr/>
      <dgm:t>
        <a:bodyPr/>
        <a:lstStyle/>
        <a:p>
          <a:endParaRPr lang="zh-CN" altLang="en-US"/>
        </a:p>
      </dgm:t>
    </dgm:pt>
    <dgm:pt modelId="{4569FC22-D2F1-40C5-9C4B-7F550F0ACCF1}" type="sibTrans" cxnId="{9FC774EB-5338-441E-99EB-C095A6DD1C5C}">
      <dgm:prSet/>
      <dgm:spPr/>
      <dgm:t>
        <a:bodyPr/>
        <a:lstStyle/>
        <a:p>
          <a:endParaRPr lang="zh-CN" altLang="en-US"/>
        </a:p>
      </dgm:t>
    </dgm:pt>
    <dgm:pt modelId="{8B1660E4-82FD-4367-B816-AD83C58928DB}">
      <dgm:prSet/>
      <dgm:spPr/>
      <dgm:t>
        <a:bodyPr/>
        <a:lstStyle/>
        <a:p>
          <a:pPr rtl="0"/>
          <a:r>
            <a:rPr lang="zh-CN" dirty="0" smtClean="0"/>
            <a:t>舍得国人</a:t>
          </a:r>
          <a:endParaRPr lang="en-US" dirty="0"/>
        </a:p>
      </dgm:t>
    </dgm:pt>
    <dgm:pt modelId="{22AA559D-B059-470E-97A7-E5CCAE75691C}" type="parTrans" cxnId="{B800419A-FEFD-4675-B2E4-DBA54A292539}">
      <dgm:prSet/>
      <dgm:spPr/>
      <dgm:t>
        <a:bodyPr/>
        <a:lstStyle/>
        <a:p>
          <a:endParaRPr lang="zh-CN" altLang="en-US"/>
        </a:p>
      </dgm:t>
    </dgm:pt>
    <dgm:pt modelId="{0D91C4EB-5CA2-4A7A-9DB2-38489D95A2F8}" type="sibTrans" cxnId="{B800419A-FEFD-4675-B2E4-DBA54A292539}">
      <dgm:prSet/>
      <dgm:spPr/>
      <dgm:t>
        <a:bodyPr/>
        <a:lstStyle/>
        <a:p>
          <a:endParaRPr lang="zh-CN" altLang="en-US"/>
        </a:p>
      </dgm:t>
    </dgm:pt>
    <dgm:pt modelId="{22CCAF1F-C591-4B5F-A2A4-B8DABA469FF2}" type="pres">
      <dgm:prSet presAssocID="{30AF4F97-3E16-4EA7-8729-EBE69F23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CA5A9E3-5952-443A-A0ED-935A5175FCB7}" type="pres">
      <dgm:prSet presAssocID="{2D5216B3-2D64-4053-B971-9EF9EFACE7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D46554-A208-4B03-B246-444DC7D7845B}" type="pres">
      <dgm:prSet presAssocID="{CA400282-D6F8-44CA-96FA-382696531689}" presName="spacer" presStyleCnt="0"/>
      <dgm:spPr/>
    </dgm:pt>
    <dgm:pt modelId="{A45B3488-8C9D-4770-BB84-592D48D185ED}" type="pres">
      <dgm:prSet presAssocID="{BCE22A56-E085-4EB8-866B-29EEA51AA4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B8A895-1DFA-4251-AA11-B3C694A1A6D4}" type="pres">
      <dgm:prSet presAssocID="{4569FC22-D2F1-40C5-9C4B-7F550F0ACCF1}" presName="spacer" presStyleCnt="0"/>
      <dgm:spPr/>
    </dgm:pt>
    <dgm:pt modelId="{E8BD4E17-3DA2-4128-88BB-6D7D009B8CD1}" type="pres">
      <dgm:prSet presAssocID="{8B1660E4-82FD-4367-B816-AD83C5892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987CD5-7511-4DC4-9113-15894CFF8FB7}" type="presOf" srcId="{8B1660E4-82FD-4367-B816-AD83C58928DB}" destId="{E8BD4E17-3DA2-4128-88BB-6D7D009B8CD1}" srcOrd="0" destOrd="0" presId="urn:microsoft.com/office/officeart/2005/8/layout/vList2"/>
    <dgm:cxn modelId="{B800419A-FEFD-4675-B2E4-DBA54A292539}" srcId="{30AF4F97-3E16-4EA7-8729-EBE69F2359C4}" destId="{8B1660E4-82FD-4367-B816-AD83C58928DB}" srcOrd="2" destOrd="0" parTransId="{22AA559D-B059-470E-97A7-E5CCAE75691C}" sibTransId="{0D91C4EB-5CA2-4A7A-9DB2-38489D95A2F8}"/>
    <dgm:cxn modelId="{275434B2-8CDC-4208-80FE-8E6F2DDC5FAB}" type="presOf" srcId="{BCE22A56-E085-4EB8-866B-29EEA51AA49A}" destId="{A45B3488-8C9D-4770-BB84-592D48D185ED}" srcOrd="0" destOrd="0" presId="urn:microsoft.com/office/officeart/2005/8/layout/vList2"/>
    <dgm:cxn modelId="{62B3EE05-C0DC-42E8-A3B8-5E4CD8F77114}" srcId="{30AF4F97-3E16-4EA7-8729-EBE69F2359C4}" destId="{2D5216B3-2D64-4053-B971-9EF9EFACE71B}" srcOrd="0" destOrd="0" parTransId="{B97E59C1-2A57-4CDB-B3C4-3F5CCBD3957F}" sibTransId="{CA400282-D6F8-44CA-96FA-382696531689}"/>
    <dgm:cxn modelId="{889DD7C4-FBE6-4BFF-BAA1-73EF19B88782}" type="presOf" srcId="{30AF4F97-3E16-4EA7-8729-EBE69F2359C4}" destId="{22CCAF1F-C591-4B5F-A2A4-B8DABA469FF2}" srcOrd="0" destOrd="0" presId="urn:microsoft.com/office/officeart/2005/8/layout/vList2"/>
    <dgm:cxn modelId="{35D44273-F7B4-4E3A-80C4-AD717C3DA62E}" type="presOf" srcId="{2D5216B3-2D64-4053-B971-9EF9EFACE71B}" destId="{ECA5A9E3-5952-443A-A0ED-935A5175FCB7}" srcOrd="0" destOrd="0" presId="urn:microsoft.com/office/officeart/2005/8/layout/vList2"/>
    <dgm:cxn modelId="{9FC774EB-5338-441E-99EB-C095A6DD1C5C}" srcId="{30AF4F97-3E16-4EA7-8729-EBE69F2359C4}" destId="{BCE22A56-E085-4EB8-866B-29EEA51AA49A}" srcOrd="1" destOrd="0" parTransId="{73F3D6FA-C3C9-420E-8E7C-B79CB9957453}" sibTransId="{4569FC22-D2F1-40C5-9C4B-7F550F0ACCF1}"/>
    <dgm:cxn modelId="{27C56EF2-A577-458A-8E44-34CFF6461DA0}" type="presParOf" srcId="{22CCAF1F-C591-4B5F-A2A4-B8DABA469FF2}" destId="{ECA5A9E3-5952-443A-A0ED-935A5175FCB7}" srcOrd="0" destOrd="0" presId="urn:microsoft.com/office/officeart/2005/8/layout/vList2"/>
    <dgm:cxn modelId="{899DCFD9-CF80-4BF2-A8FA-821BE660644E}" type="presParOf" srcId="{22CCAF1F-C591-4B5F-A2A4-B8DABA469FF2}" destId="{00D46554-A208-4B03-B246-444DC7D7845B}" srcOrd="1" destOrd="0" presId="urn:microsoft.com/office/officeart/2005/8/layout/vList2"/>
    <dgm:cxn modelId="{DA709E9A-3299-4C6D-83D4-0632BB2759D7}" type="presParOf" srcId="{22CCAF1F-C591-4B5F-A2A4-B8DABA469FF2}" destId="{A45B3488-8C9D-4770-BB84-592D48D185ED}" srcOrd="2" destOrd="0" presId="urn:microsoft.com/office/officeart/2005/8/layout/vList2"/>
    <dgm:cxn modelId="{825D9A97-6618-4DA3-B207-D41C01CD22DB}" type="presParOf" srcId="{22CCAF1F-C591-4B5F-A2A4-B8DABA469FF2}" destId="{54B8A895-1DFA-4251-AA11-B3C694A1A6D4}" srcOrd="3" destOrd="0" presId="urn:microsoft.com/office/officeart/2005/8/layout/vList2"/>
    <dgm:cxn modelId="{D14DD4D6-E53A-4D85-9871-BAC3897444E4}" type="presParOf" srcId="{22CCAF1F-C591-4B5F-A2A4-B8DABA469FF2}" destId="{E8BD4E17-3DA2-4128-88BB-6D7D009B8C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B7121-E805-4F4B-B3BF-72DA566A5BBA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76280DB-B873-4A71-9CBE-C6A9D0BD7291}">
      <dgm:prSet/>
      <dgm:spPr/>
      <dgm:t>
        <a:bodyPr/>
        <a:lstStyle/>
        <a:p>
          <a:pPr rtl="0"/>
          <a:r>
            <a:rPr lang="zh-CN" altLang="en-US" dirty="0" smtClean="0"/>
            <a:t>顾客三：</a:t>
          </a:r>
          <a:r>
            <a:rPr lang="zh-CN" dirty="0" smtClean="0"/>
            <a:t>马总监</a:t>
          </a:r>
          <a:endParaRPr lang="en-US" dirty="0"/>
        </a:p>
      </dgm:t>
    </dgm:pt>
    <dgm:pt modelId="{C1A9ACA1-7FAF-40BD-A247-431869E0E817}" type="parTrans" cxnId="{FA824CD0-E448-4870-BBE6-FB8AB7466CB0}">
      <dgm:prSet/>
      <dgm:spPr/>
      <dgm:t>
        <a:bodyPr/>
        <a:lstStyle/>
        <a:p>
          <a:endParaRPr lang="zh-CN" altLang="en-US"/>
        </a:p>
      </dgm:t>
    </dgm:pt>
    <dgm:pt modelId="{6B8D8003-4265-4B9A-8C81-B0E7B45504A4}" type="sibTrans" cxnId="{FA824CD0-E448-4870-BBE6-FB8AB7466CB0}">
      <dgm:prSet/>
      <dgm:spPr/>
      <dgm:t>
        <a:bodyPr/>
        <a:lstStyle/>
        <a:p>
          <a:endParaRPr lang="zh-CN" altLang="en-US"/>
        </a:p>
      </dgm:t>
    </dgm:pt>
    <dgm:pt modelId="{7B445EC9-D378-4511-ACAD-AAA106E19441}">
      <dgm:prSet/>
      <dgm:spPr/>
      <dgm:t>
        <a:bodyPr/>
        <a:lstStyle/>
        <a:p>
          <a:pPr rtl="0"/>
          <a:r>
            <a:rPr lang="zh-CN" dirty="0" smtClean="0"/>
            <a:t>某国际咨询集团重工行业专家，留美博士。</a:t>
          </a:r>
          <a:endParaRPr lang="en-US" dirty="0"/>
        </a:p>
      </dgm:t>
    </dgm:pt>
    <dgm:pt modelId="{0BCE29BF-E017-4A02-92E7-39B2927CE906}" type="parTrans" cxnId="{4382FEDE-FB84-4889-93B5-04BC18C5CAA5}">
      <dgm:prSet/>
      <dgm:spPr/>
      <dgm:t>
        <a:bodyPr/>
        <a:lstStyle/>
        <a:p>
          <a:endParaRPr lang="zh-CN" altLang="en-US"/>
        </a:p>
      </dgm:t>
    </dgm:pt>
    <dgm:pt modelId="{5AA0EDC6-2258-4045-831A-F7D9241618D6}" type="sibTrans" cxnId="{4382FEDE-FB84-4889-93B5-04BC18C5CAA5}">
      <dgm:prSet/>
      <dgm:spPr/>
      <dgm:t>
        <a:bodyPr/>
        <a:lstStyle/>
        <a:p>
          <a:endParaRPr lang="zh-CN" altLang="en-US"/>
        </a:p>
      </dgm:t>
    </dgm:pt>
    <dgm:pt modelId="{57E0F0F0-DB65-47CF-8EBE-C23BE286CA7E}">
      <dgm:prSet/>
      <dgm:spPr/>
      <dgm:t>
        <a:bodyPr/>
        <a:lstStyle/>
        <a:p>
          <a:pPr rtl="0"/>
          <a:r>
            <a:rPr lang="zh-CN" dirty="0" smtClean="0"/>
            <a:t>在商务场合，接触的大多是大型企业决策高层。</a:t>
          </a:r>
          <a:endParaRPr lang="en-US" dirty="0"/>
        </a:p>
      </dgm:t>
    </dgm:pt>
    <dgm:pt modelId="{AD2DEF41-8327-42C5-ADBC-8BAD4686AB61}" type="parTrans" cxnId="{0070E077-2152-4A58-9BCD-1BD1E1FF9DA4}">
      <dgm:prSet/>
      <dgm:spPr/>
      <dgm:t>
        <a:bodyPr/>
        <a:lstStyle/>
        <a:p>
          <a:endParaRPr lang="zh-CN" altLang="en-US"/>
        </a:p>
      </dgm:t>
    </dgm:pt>
    <dgm:pt modelId="{31113F91-4A5A-421E-8A45-0EB1D723E41F}" type="sibTrans" cxnId="{0070E077-2152-4A58-9BCD-1BD1E1FF9DA4}">
      <dgm:prSet/>
      <dgm:spPr/>
      <dgm:t>
        <a:bodyPr/>
        <a:lstStyle/>
        <a:p>
          <a:endParaRPr lang="zh-CN" altLang="en-US"/>
        </a:p>
      </dgm:t>
    </dgm:pt>
    <dgm:pt modelId="{15AA3B2C-1684-489F-BE81-48EE18B0C19B}">
      <dgm:prSet/>
      <dgm:spPr/>
      <dgm:t>
        <a:bodyPr/>
        <a:lstStyle/>
        <a:p>
          <a:pPr rtl="0"/>
          <a:r>
            <a:rPr lang="zh-CN" dirty="0" smtClean="0"/>
            <a:t>留洋多年，同时多年咨询工作积累的判断力，使他很少为品牌广告左右。</a:t>
          </a:r>
          <a:endParaRPr lang="en-US" dirty="0"/>
        </a:p>
      </dgm:t>
    </dgm:pt>
    <dgm:pt modelId="{21A57F19-6D40-4CB7-9328-6C9B77BE12E4}" type="parTrans" cxnId="{150B1E53-7B84-493C-B3D4-68AE545A30D3}">
      <dgm:prSet/>
      <dgm:spPr/>
      <dgm:t>
        <a:bodyPr/>
        <a:lstStyle/>
        <a:p>
          <a:endParaRPr lang="zh-CN" altLang="en-US"/>
        </a:p>
      </dgm:t>
    </dgm:pt>
    <dgm:pt modelId="{94AD4D8D-8725-43AD-9A1D-DC56145C89D5}" type="sibTrans" cxnId="{150B1E53-7B84-493C-B3D4-68AE545A30D3}">
      <dgm:prSet/>
      <dgm:spPr/>
      <dgm:t>
        <a:bodyPr/>
        <a:lstStyle/>
        <a:p>
          <a:endParaRPr lang="zh-CN" altLang="en-US"/>
        </a:p>
      </dgm:t>
    </dgm:pt>
    <dgm:pt modelId="{D1133777-79AC-433A-A8E6-9684BAA99C6D}">
      <dgm:prSet/>
      <dgm:spPr/>
      <dgm:t>
        <a:bodyPr/>
        <a:lstStyle/>
        <a:p>
          <a:pPr rtl="0"/>
          <a:r>
            <a:rPr lang="zh-CN" dirty="0" smtClean="0"/>
            <a:t>对企业的大量研究，使他意识到，中国企业要崛起，必然要深度的发掘中国传统文化的元素。</a:t>
          </a:r>
          <a:endParaRPr lang="en-US" dirty="0"/>
        </a:p>
      </dgm:t>
    </dgm:pt>
    <dgm:pt modelId="{3D002DFF-5FDD-4956-A4C0-F18A1BDFF592}" type="parTrans" cxnId="{4E5B41B2-9117-4C77-96C5-2C2DD3283662}">
      <dgm:prSet/>
      <dgm:spPr/>
      <dgm:t>
        <a:bodyPr/>
        <a:lstStyle/>
        <a:p>
          <a:endParaRPr lang="zh-CN" altLang="en-US"/>
        </a:p>
      </dgm:t>
    </dgm:pt>
    <dgm:pt modelId="{FA28841E-CDD2-40CC-BE33-46EF2FEC8980}" type="sibTrans" cxnId="{4E5B41B2-9117-4C77-96C5-2C2DD3283662}">
      <dgm:prSet/>
      <dgm:spPr/>
      <dgm:t>
        <a:bodyPr/>
        <a:lstStyle/>
        <a:p>
          <a:endParaRPr lang="zh-CN" altLang="en-US"/>
        </a:p>
      </dgm:t>
    </dgm:pt>
    <dgm:pt modelId="{2ACA854F-B895-462D-926A-AC7038095B31}">
      <dgm:prSet/>
      <dgm:spPr/>
      <dgm:t>
        <a:bodyPr/>
        <a:lstStyle/>
        <a:p>
          <a:pPr rtl="0"/>
          <a:r>
            <a:rPr lang="zh-CN" dirty="0" smtClean="0"/>
            <a:t>他已是行业内顶尖专家，文章被大量引用。平时阅读的，多是基础经济学乃至哲学的内容。</a:t>
          </a:r>
          <a:endParaRPr lang="en-US" dirty="0"/>
        </a:p>
      </dgm:t>
    </dgm:pt>
    <dgm:pt modelId="{D5963E97-C511-45A0-8FD3-EE66ABD94F2D}" type="parTrans" cxnId="{6FB123FD-FED5-417B-8302-1821CE4B4E23}">
      <dgm:prSet/>
      <dgm:spPr/>
      <dgm:t>
        <a:bodyPr/>
        <a:lstStyle/>
        <a:p>
          <a:endParaRPr lang="zh-CN" altLang="en-US"/>
        </a:p>
      </dgm:t>
    </dgm:pt>
    <dgm:pt modelId="{EFD4A5C9-758F-43B1-A9CE-2EFE8B005B8C}" type="sibTrans" cxnId="{6FB123FD-FED5-417B-8302-1821CE4B4E23}">
      <dgm:prSet/>
      <dgm:spPr/>
      <dgm:t>
        <a:bodyPr/>
        <a:lstStyle/>
        <a:p>
          <a:endParaRPr lang="zh-CN" altLang="en-US"/>
        </a:p>
      </dgm:t>
    </dgm:pt>
    <dgm:pt modelId="{83D3C611-0230-464C-9820-CE1FBF1CCFA4}">
      <dgm:prSet/>
      <dgm:spPr/>
      <dgm:t>
        <a:bodyPr/>
        <a:lstStyle/>
        <a:p>
          <a:pPr rtl="0"/>
          <a:r>
            <a:rPr lang="zh-CN" dirty="0" smtClean="0"/>
            <a:t>他视野广阔，捻熟的应用网络获取自己需要的信息。</a:t>
          </a:r>
          <a:endParaRPr lang="en-US" dirty="0"/>
        </a:p>
      </dgm:t>
    </dgm:pt>
    <dgm:pt modelId="{5F82A56D-08A4-440D-AED4-5018F8897AAC}" type="parTrans" cxnId="{7F36794A-34BA-4341-A193-04B405C6FA98}">
      <dgm:prSet/>
      <dgm:spPr/>
      <dgm:t>
        <a:bodyPr/>
        <a:lstStyle/>
        <a:p>
          <a:endParaRPr lang="zh-CN" altLang="en-US"/>
        </a:p>
      </dgm:t>
    </dgm:pt>
    <dgm:pt modelId="{0158D737-0275-4B1D-9A56-D6BE0D72BC96}" type="sibTrans" cxnId="{7F36794A-34BA-4341-A193-04B405C6FA98}">
      <dgm:prSet/>
      <dgm:spPr/>
      <dgm:t>
        <a:bodyPr/>
        <a:lstStyle/>
        <a:p>
          <a:endParaRPr lang="zh-CN" altLang="en-US"/>
        </a:p>
      </dgm:t>
    </dgm:pt>
    <dgm:pt modelId="{C8463AE8-783E-4617-9F2B-3B254A19C306}">
      <dgm:prSet/>
      <dgm:spPr/>
      <dgm:t>
        <a:bodyPr/>
        <a:lstStyle/>
        <a:p>
          <a:pPr rtl="0"/>
          <a:r>
            <a:rPr lang="zh-CN" dirty="0" smtClean="0"/>
            <a:t>他崇尚生活与事业的平衡，会用大量的业余生活丰富自己。</a:t>
          </a:r>
          <a:endParaRPr lang="en-US" dirty="0"/>
        </a:p>
      </dgm:t>
    </dgm:pt>
    <dgm:pt modelId="{A61292C1-73C4-48D9-8043-3E9F2A7E6DCA}" type="parTrans" cxnId="{539D6FAA-E5EF-4F95-A20B-3D9498174BF8}">
      <dgm:prSet/>
      <dgm:spPr/>
      <dgm:t>
        <a:bodyPr/>
        <a:lstStyle/>
        <a:p>
          <a:endParaRPr lang="zh-CN" altLang="en-US"/>
        </a:p>
      </dgm:t>
    </dgm:pt>
    <dgm:pt modelId="{07BF2599-42AF-4C0B-959C-C32240AF2338}" type="sibTrans" cxnId="{539D6FAA-E5EF-4F95-A20B-3D9498174BF8}">
      <dgm:prSet/>
      <dgm:spPr/>
      <dgm:t>
        <a:bodyPr/>
        <a:lstStyle/>
        <a:p>
          <a:endParaRPr lang="zh-CN" altLang="en-US"/>
        </a:p>
      </dgm:t>
    </dgm:pt>
    <dgm:pt modelId="{AD09E3A9-845F-4903-A0E9-88428A8986EE}" type="pres">
      <dgm:prSet presAssocID="{B77B7121-E805-4F4B-B3BF-72DA566A5B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333552-BA17-417C-9D99-5C806A5F73ED}" type="pres">
      <dgm:prSet presAssocID="{876280DB-B873-4A71-9CBE-C6A9D0BD7291}" presName="parentLin" presStyleCnt="0"/>
      <dgm:spPr/>
    </dgm:pt>
    <dgm:pt modelId="{D0841316-7215-4D7E-B4A2-F9BBC6AFE115}" type="pres">
      <dgm:prSet presAssocID="{876280DB-B873-4A71-9CBE-C6A9D0BD7291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3388B816-DC66-4571-A5A9-30B8C35001A4}" type="pres">
      <dgm:prSet presAssocID="{876280DB-B873-4A71-9CBE-C6A9D0BD72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6DF192-FB37-4B0E-B911-13304AAD16D9}" type="pres">
      <dgm:prSet presAssocID="{876280DB-B873-4A71-9CBE-C6A9D0BD7291}" presName="negativeSpace" presStyleCnt="0"/>
      <dgm:spPr/>
    </dgm:pt>
    <dgm:pt modelId="{6504ABCE-EA9C-4F7A-9297-9EE6A7445320}" type="pres">
      <dgm:prSet presAssocID="{876280DB-B873-4A71-9CBE-C6A9D0BD729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0C81FF-8A92-4F8D-9C49-522014CACA6B}" type="presOf" srcId="{B77B7121-E805-4F4B-B3BF-72DA566A5BBA}" destId="{AD09E3A9-845F-4903-A0E9-88428A8986EE}" srcOrd="0" destOrd="0" presId="urn:microsoft.com/office/officeart/2005/8/layout/list1"/>
    <dgm:cxn modelId="{8F56A3A8-EBF6-4635-9505-5D2AB90EA7D1}" type="presOf" srcId="{876280DB-B873-4A71-9CBE-C6A9D0BD7291}" destId="{3388B816-DC66-4571-A5A9-30B8C35001A4}" srcOrd="1" destOrd="0" presId="urn:microsoft.com/office/officeart/2005/8/layout/list1"/>
    <dgm:cxn modelId="{EDEC6FB9-6708-419D-BC4D-09DC48642769}" type="presOf" srcId="{C8463AE8-783E-4617-9F2B-3B254A19C306}" destId="{6504ABCE-EA9C-4F7A-9297-9EE6A7445320}" srcOrd="0" destOrd="6" presId="urn:microsoft.com/office/officeart/2005/8/layout/list1"/>
    <dgm:cxn modelId="{6FB123FD-FED5-417B-8302-1821CE4B4E23}" srcId="{876280DB-B873-4A71-9CBE-C6A9D0BD7291}" destId="{2ACA854F-B895-462D-926A-AC7038095B31}" srcOrd="4" destOrd="0" parTransId="{D5963E97-C511-45A0-8FD3-EE66ABD94F2D}" sibTransId="{EFD4A5C9-758F-43B1-A9CE-2EFE8B005B8C}"/>
    <dgm:cxn modelId="{0070E077-2152-4A58-9BCD-1BD1E1FF9DA4}" srcId="{876280DB-B873-4A71-9CBE-C6A9D0BD7291}" destId="{57E0F0F0-DB65-47CF-8EBE-C23BE286CA7E}" srcOrd="1" destOrd="0" parTransId="{AD2DEF41-8327-42C5-ADBC-8BAD4686AB61}" sibTransId="{31113F91-4A5A-421E-8A45-0EB1D723E41F}"/>
    <dgm:cxn modelId="{7F36794A-34BA-4341-A193-04B405C6FA98}" srcId="{876280DB-B873-4A71-9CBE-C6A9D0BD7291}" destId="{83D3C611-0230-464C-9820-CE1FBF1CCFA4}" srcOrd="5" destOrd="0" parTransId="{5F82A56D-08A4-440D-AED4-5018F8897AAC}" sibTransId="{0158D737-0275-4B1D-9A56-D6BE0D72BC96}"/>
    <dgm:cxn modelId="{B101BC24-493F-4939-AE4D-FC4FA1491573}" type="presOf" srcId="{7B445EC9-D378-4511-ACAD-AAA106E19441}" destId="{6504ABCE-EA9C-4F7A-9297-9EE6A7445320}" srcOrd="0" destOrd="0" presId="urn:microsoft.com/office/officeart/2005/8/layout/list1"/>
    <dgm:cxn modelId="{FA824CD0-E448-4870-BBE6-FB8AB7466CB0}" srcId="{B77B7121-E805-4F4B-B3BF-72DA566A5BBA}" destId="{876280DB-B873-4A71-9CBE-C6A9D0BD7291}" srcOrd="0" destOrd="0" parTransId="{C1A9ACA1-7FAF-40BD-A247-431869E0E817}" sibTransId="{6B8D8003-4265-4B9A-8C81-B0E7B45504A4}"/>
    <dgm:cxn modelId="{4382FEDE-FB84-4889-93B5-04BC18C5CAA5}" srcId="{876280DB-B873-4A71-9CBE-C6A9D0BD7291}" destId="{7B445EC9-D378-4511-ACAD-AAA106E19441}" srcOrd="0" destOrd="0" parTransId="{0BCE29BF-E017-4A02-92E7-39B2927CE906}" sibTransId="{5AA0EDC6-2258-4045-831A-F7D9241618D6}"/>
    <dgm:cxn modelId="{EEB00E1D-B3FE-45A4-B29D-4B4DC0216C00}" type="presOf" srcId="{57E0F0F0-DB65-47CF-8EBE-C23BE286CA7E}" destId="{6504ABCE-EA9C-4F7A-9297-9EE6A7445320}" srcOrd="0" destOrd="1" presId="urn:microsoft.com/office/officeart/2005/8/layout/list1"/>
    <dgm:cxn modelId="{3C2BE9C9-2F18-4B4E-9DE9-B1B92701F51C}" type="presOf" srcId="{D1133777-79AC-433A-A8E6-9684BAA99C6D}" destId="{6504ABCE-EA9C-4F7A-9297-9EE6A7445320}" srcOrd="0" destOrd="3" presId="urn:microsoft.com/office/officeart/2005/8/layout/list1"/>
    <dgm:cxn modelId="{4E5B41B2-9117-4C77-96C5-2C2DD3283662}" srcId="{876280DB-B873-4A71-9CBE-C6A9D0BD7291}" destId="{D1133777-79AC-433A-A8E6-9684BAA99C6D}" srcOrd="3" destOrd="0" parTransId="{3D002DFF-5FDD-4956-A4C0-F18A1BDFF592}" sibTransId="{FA28841E-CDD2-40CC-BE33-46EF2FEC8980}"/>
    <dgm:cxn modelId="{150B1E53-7B84-493C-B3D4-68AE545A30D3}" srcId="{876280DB-B873-4A71-9CBE-C6A9D0BD7291}" destId="{15AA3B2C-1684-489F-BE81-48EE18B0C19B}" srcOrd="2" destOrd="0" parTransId="{21A57F19-6D40-4CB7-9328-6C9B77BE12E4}" sibTransId="{94AD4D8D-8725-43AD-9A1D-DC56145C89D5}"/>
    <dgm:cxn modelId="{A22DFCCC-EF03-4400-A453-E9E28AD14C90}" type="presOf" srcId="{15AA3B2C-1684-489F-BE81-48EE18B0C19B}" destId="{6504ABCE-EA9C-4F7A-9297-9EE6A7445320}" srcOrd="0" destOrd="2" presId="urn:microsoft.com/office/officeart/2005/8/layout/list1"/>
    <dgm:cxn modelId="{607970D1-5DD5-499D-A7FD-4C365F1FEDBD}" type="presOf" srcId="{2ACA854F-B895-462D-926A-AC7038095B31}" destId="{6504ABCE-EA9C-4F7A-9297-9EE6A7445320}" srcOrd="0" destOrd="4" presId="urn:microsoft.com/office/officeart/2005/8/layout/list1"/>
    <dgm:cxn modelId="{539D6FAA-E5EF-4F95-A20B-3D9498174BF8}" srcId="{876280DB-B873-4A71-9CBE-C6A9D0BD7291}" destId="{C8463AE8-783E-4617-9F2B-3B254A19C306}" srcOrd="6" destOrd="0" parTransId="{A61292C1-73C4-48D9-8043-3E9F2A7E6DCA}" sibTransId="{07BF2599-42AF-4C0B-959C-C32240AF2338}"/>
    <dgm:cxn modelId="{93198DA1-C5D1-4E3E-8A97-CF5E3A7F5805}" type="presOf" srcId="{83D3C611-0230-464C-9820-CE1FBF1CCFA4}" destId="{6504ABCE-EA9C-4F7A-9297-9EE6A7445320}" srcOrd="0" destOrd="5" presId="urn:microsoft.com/office/officeart/2005/8/layout/list1"/>
    <dgm:cxn modelId="{748CAB68-728C-48A0-9239-C68398DC468C}" type="presOf" srcId="{876280DB-B873-4A71-9CBE-C6A9D0BD7291}" destId="{D0841316-7215-4D7E-B4A2-F9BBC6AFE115}" srcOrd="0" destOrd="0" presId="urn:microsoft.com/office/officeart/2005/8/layout/list1"/>
    <dgm:cxn modelId="{EF10D7C4-3D26-4C06-97AE-757EF92158D7}" type="presParOf" srcId="{AD09E3A9-845F-4903-A0E9-88428A8986EE}" destId="{C5333552-BA17-417C-9D99-5C806A5F73ED}" srcOrd="0" destOrd="0" presId="urn:microsoft.com/office/officeart/2005/8/layout/list1"/>
    <dgm:cxn modelId="{98F46BB3-FD9E-4181-991B-2AFC7504907F}" type="presParOf" srcId="{C5333552-BA17-417C-9D99-5C806A5F73ED}" destId="{D0841316-7215-4D7E-B4A2-F9BBC6AFE115}" srcOrd="0" destOrd="0" presId="urn:microsoft.com/office/officeart/2005/8/layout/list1"/>
    <dgm:cxn modelId="{F59D173E-AB3E-414D-B0D1-48AE2878E3B7}" type="presParOf" srcId="{C5333552-BA17-417C-9D99-5C806A5F73ED}" destId="{3388B816-DC66-4571-A5A9-30B8C35001A4}" srcOrd="1" destOrd="0" presId="urn:microsoft.com/office/officeart/2005/8/layout/list1"/>
    <dgm:cxn modelId="{9756D6CD-71B6-45F5-B1A6-9EAA791B6F26}" type="presParOf" srcId="{AD09E3A9-845F-4903-A0E9-88428A8986EE}" destId="{BB6DF192-FB37-4B0E-B911-13304AAD16D9}" srcOrd="1" destOrd="0" presId="urn:microsoft.com/office/officeart/2005/8/layout/list1"/>
    <dgm:cxn modelId="{8B10B470-B21C-4193-B87C-938328D31E31}" type="presParOf" srcId="{AD09E3A9-845F-4903-A0E9-88428A8986EE}" destId="{6504ABCE-EA9C-4F7A-9297-9EE6A744532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8FB257-7BC8-46B7-A6CE-B5AEF1E6ED3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E6820AB1-E6E0-4EDD-84AF-E519192A7EA1}">
      <dgm:prSet/>
      <dgm:spPr/>
      <dgm:t>
        <a:bodyPr/>
        <a:lstStyle/>
        <a:p>
          <a:pPr rtl="0"/>
          <a:r>
            <a:rPr lang="zh-CN" dirty="0" smtClean="0"/>
            <a:t>他们消费高端白酒的场合多为商务、政务和交际</a:t>
          </a:r>
          <a:endParaRPr lang="en-US" dirty="0"/>
        </a:p>
      </dgm:t>
    </dgm:pt>
    <dgm:pt modelId="{F5442C83-A631-4105-95C1-B679CB7B386D}" type="parTrans" cxnId="{9C3926E4-F457-4EAB-99F6-0AFDB20C75B2}">
      <dgm:prSet/>
      <dgm:spPr/>
      <dgm:t>
        <a:bodyPr/>
        <a:lstStyle/>
        <a:p>
          <a:endParaRPr lang="zh-CN" altLang="en-US"/>
        </a:p>
      </dgm:t>
    </dgm:pt>
    <dgm:pt modelId="{B98F24D9-2208-4425-862A-5B316715C210}" type="sibTrans" cxnId="{9C3926E4-F457-4EAB-99F6-0AFDB20C75B2}">
      <dgm:prSet/>
      <dgm:spPr/>
      <dgm:t>
        <a:bodyPr/>
        <a:lstStyle/>
        <a:p>
          <a:endParaRPr lang="zh-CN" altLang="en-US"/>
        </a:p>
      </dgm:t>
    </dgm:pt>
    <dgm:pt modelId="{6F095A05-BAAB-43F9-80C0-A3566B3CED9F}">
      <dgm:prSet/>
      <dgm:spPr/>
      <dgm:t>
        <a:bodyPr/>
        <a:lstStyle/>
        <a:p>
          <a:pPr rtl="0"/>
          <a:r>
            <a:rPr lang="zh-CN" dirty="0" smtClean="0"/>
            <a:t>消费酒水需要承载社交的职能：尊重、品味、自我表达</a:t>
          </a:r>
          <a:endParaRPr lang="en-US" dirty="0"/>
        </a:p>
      </dgm:t>
    </dgm:pt>
    <dgm:pt modelId="{E9BC7864-B493-4700-B5B6-002F59679FA2}" type="parTrans" cxnId="{1D1DBE89-B829-401E-9AB1-E1905FF01EC6}">
      <dgm:prSet/>
      <dgm:spPr/>
      <dgm:t>
        <a:bodyPr/>
        <a:lstStyle/>
        <a:p>
          <a:endParaRPr lang="zh-CN" altLang="en-US"/>
        </a:p>
      </dgm:t>
    </dgm:pt>
    <dgm:pt modelId="{7EE7CA29-F423-42A7-9ADE-8B6862E7EB2D}" type="sibTrans" cxnId="{1D1DBE89-B829-401E-9AB1-E1905FF01EC6}">
      <dgm:prSet/>
      <dgm:spPr/>
      <dgm:t>
        <a:bodyPr/>
        <a:lstStyle/>
        <a:p>
          <a:endParaRPr lang="zh-CN" altLang="en-US"/>
        </a:p>
      </dgm:t>
    </dgm:pt>
    <dgm:pt modelId="{4D55A618-A297-4F4B-A81A-709FB2DA3E8B}">
      <dgm:prSet/>
      <dgm:spPr/>
      <dgm:t>
        <a:bodyPr/>
        <a:lstStyle/>
        <a:p>
          <a:pPr rtl="0"/>
          <a:r>
            <a:rPr lang="zh-CN" dirty="0" smtClean="0"/>
            <a:t>消费能力和场所决定他们希望喝到的是最好的酒</a:t>
          </a:r>
          <a:endParaRPr lang="en-US" dirty="0"/>
        </a:p>
      </dgm:t>
    </dgm:pt>
    <dgm:pt modelId="{FAFA6BAB-1D7F-4902-AFFF-59B40CFE2667}" type="parTrans" cxnId="{7A80524F-A518-4918-AF22-8F24C69C1F24}">
      <dgm:prSet/>
      <dgm:spPr/>
      <dgm:t>
        <a:bodyPr/>
        <a:lstStyle/>
        <a:p>
          <a:endParaRPr lang="zh-CN" altLang="en-US"/>
        </a:p>
      </dgm:t>
    </dgm:pt>
    <dgm:pt modelId="{C03DBF62-60B3-42CB-9B76-4196D070DEE7}" type="sibTrans" cxnId="{7A80524F-A518-4918-AF22-8F24C69C1F24}">
      <dgm:prSet/>
      <dgm:spPr/>
      <dgm:t>
        <a:bodyPr/>
        <a:lstStyle/>
        <a:p>
          <a:endParaRPr lang="zh-CN" altLang="en-US"/>
        </a:p>
      </dgm:t>
    </dgm:pt>
    <dgm:pt modelId="{26A35B31-482D-4C27-A888-3E74B82C7663}">
      <dgm:prSet/>
      <dgm:spPr/>
      <dgm:t>
        <a:bodyPr/>
        <a:lstStyle/>
        <a:p>
          <a:pPr rtl="0"/>
          <a:r>
            <a:rPr lang="zh-CN" dirty="0" smtClean="0"/>
            <a:t>他们对传统文化喜爱、感兴趣、至少不排斥</a:t>
          </a:r>
          <a:endParaRPr lang="en-US" dirty="0"/>
        </a:p>
      </dgm:t>
    </dgm:pt>
    <dgm:pt modelId="{EB7872BF-D8F7-4379-A959-6A7540C905A1}" type="parTrans" cxnId="{57C6ADA9-4331-43BA-8CC4-3F340F902EF0}">
      <dgm:prSet/>
      <dgm:spPr/>
      <dgm:t>
        <a:bodyPr/>
        <a:lstStyle/>
        <a:p>
          <a:endParaRPr lang="zh-CN" altLang="en-US"/>
        </a:p>
      </dgm:t>
    </dgm:pt>
    <dgm:pt modelId="{3EC8D3A1-149B-4363-AC00-C93F6EC69ECD}" type="sibTrans" cxnId="{57C6ADA9-4331-43BA-8CC4-3F340F902EF0}">
      <dgm:prSet/>
      <dgm:spPr/>
      <dgm:t>
        <a:bodyPr/>
        <a:lstStyle/>
        <a:p>
          <a:endParaRPr lang="zh-CN" altLang="en-US"/>
        </a:p>
      </dgm:t>
    </dgm:pt>
    <dgm:pt modelId="{CDA16756-1D91-475E-9C21-F2DC5B55EECF}">
      <dgm:prSet/>
      <dgm:spPr/>
      <dgm:t>
        <a:bodyPr/>
        <a:lstStyle/>
        <a:p>
          <a:pPr rtl="0"/>
          <a:r>
            <a:rPr lang="zh-CN" dirty="0" smtClean="0"/>
            <a:t>多年的历练造就他们足够的判断能力</a:t>
          </a:r>
          <a:endParaRPr lang="en-US" dirty="0"/>
        </a:p>
      </dgm:t>
    </dgm:pt>
    <dgm:pt modelId="{416BBB9E-43E7-4069-A34F-10C1A5E2588F}" type="parTrans" cxnId="{C962BEE6-1995-4B21-9727-391130005580}">
      <dgm:prSet/>
      <dgm:spPr/>
      <dgm:t>
        <a:bodyPr/>
        <a:lstStyle/>
        <a:p>
          <a:endParaRPr lang="zh-CN" altLang="en-US"/>
        </a:p>
      </dgm:t>
    </dgm:pt>
    <dgm:pt modelId="{4568BBFF-4D3F-402E-A543-E519983F7B94}" type="sibTrans" cxnId="{C962BEE6-1995-4B21-9727-391130005580}">
      <dgm:prSet/>
      <dgm:spPr/>
      <dgm:t>
        <a:bodyPr/>
        <a:lstStyle/>
        <a:p>
          <a:endParaRPr lang="zh-CN" altLang="en-US"/>
        </a:p>
      </dgm:t>
    </dgm:pt>
    <dgm:pt modelId="{3AFCB06D-9F48-4C38-A493-805C40E35DF3}">
      <dgm:prSet/>
      <dgm:spPr/>
      <dgm:t>
        <a:bodyPr/>
        <a:lstStyle/>
        <a:p>
          <a:pPr rtl="0"/>
          <a:r>
            <a:rPr lang="zh-CN" dirty="0" smtClean="0"/>
            <a:t>成功的事业带给他们强大的信心</a:t>
          </a:r>
          <a:endParaRPr lang="zh-CN" dirty="0"/>
        </a:p>
      </dgm:t>
    </dgm:pt>
    <dgm:pt modelId="{26D3D80F-99C4-4DDC-A73E-C86CD9E809F0}" type="parTrans" cxnId="{76D5D0E6-3FB3-424B-AB7B-FE74D31510F5}">
      <dgm:prSet/>
      <dgm:spPr/>
      <dgm:t>
        <a:bodyPr/>
        <a:lstStyle/>
        <a:p>
          <a:endParaRPr lang="zh-CN" altLang="en-US"/>
        </a:p>
      </dgm:t>
    </dgm:pt>
    <dgm:pt modelId="{66200679-60BB-4E4E-BE4E-91C6DEAE82B0}" type="sibTrans" cxnId="{76D5D0E6-3FB3-424B-AB7B-FE74D31510F5}">
      <dgm:prSet/>
      <dgm:spPr/>
      <dgm:t>
        <a:bodyPr/>
        <a:lstStyle/>
        <a:p>
          <a:endParaRPr lang="zh-CN" altLang="en-US"/>
        </a:p>
      </dgm:t>
    </dgm:pt>
    <dgm:pt modelId="{039CAA3C-7B28-47E6-9BD4-7008E2679259}" type="pres">
      <dgm:prSet presAssocID="{9C8FB257-7BC8-46B7-A6CE-B5AEF1E6ED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9086A8-332F-439C-A7A9-B93342F82161}" type="pres">
      <dgm:prSet presAssocID="{E6820AB1-E6E0-4EDD-84AF-E519192A7EA1}" presName="parentLin" presStyleCnt="0"/>
      <dgm:spPr/>
    </dgm:pt>
    <dgm:pt modelId="{09AA13F5-0A0E-45DF-88FD-311C45DC4B15}" type="pres">
      <dgm:prSet presAssocID="{E6820AB1-E6E0-4EDD-84AF-E519192A7EA1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9CA86AA8-9D4B-44E4-96C8-9574382E02E0}" type="pres">
      <dgm:prSet presAssocID="{E6820AB1-E6E0-4EDD-84AF-E519192A7E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43680-B399-4524-BEAE-BD5D8B14EE0B}" type="pres">
      <dgm:prSet presAssocID="{E6820AB1-E6E0-4EDD-84AF-E519192A7EA1}" presName="negativeSpace" presStyleCnt="0"/>
      <dgm:spPr/>
    </dgm:pt>
    <dgm:pt modelId="{8183E10A-F259-4C08-910F-4FE72B331C1C}" type="pres">
      <dgm:prSet presAssocID="{E6820AB1-E6E0-4EDD-84AF-E519192A7EA1}" presName="childText" presStyleLbl="conFgAcc1" presStyleIdx="0" presStyleCnt="6">
        <dgm:presLayoutVars>
          <dgm:bulletEnabled val="1"/>
        </dgm:presLayoutVars>
      </dgm:prSet>
      <dgm:spPr/>
    </dgm:pt>
    <dgm:pt modelId="{A3AA5A92-5A95-461A-BB0B-A493161D42FC}" type="pres">
      <dgm:prSet presAssocID="{B98F24D9-2208-4425-862A-5B316715C210}" presName="spaceBetweenRectangles" presStyleCnt="0"/>
      <dgm:spPr/>
    </dgm:pt>
    <dgm:pt modelId="{B4E78282-6441-4DBC-B5B6-AA1731B857F7}" type="pres">
      <dgm:prSet presAssocID="{6F095A05-BAAB-43F9-80C0-A3566B3CED9F}" presName="parentLin" presStyleCnt="0"/>
      <dgm:spPr/>
    </dgm:pt>
    <dgm:pt modelId="{59E04CC2-B241-402A-B8F1-7684BD866F31}" type="pres">
      <dgm:prSet presAssocID="{6F095A05-BAAB-43F9-80C0-A3566B3CED9F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F10EB971-0920-4E9D-80AB-8118829FA29D}" type="pres">
      <dgm:prSet presAssocID="{6F095A05-BAAB-43F9-80C0-A3566B3CED9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83BB1D-0635-4CDB-88BD-A437219F95A3}" type="pres">
      <dgm:prSet presAssocID="{6F095A05-BAAB-43F9-80C0-A3566B3CED9F}" presName="negativeSpace" presStyleCnt="0"/>
      <dgm:spPr/>
    </dgm:pt>
    <dgm:pt modelId="{F0D8CF05-2B27-4EBA-84FB-C3F132D8953E}" type="pres">
      <dgm:prSet presAssocID="{6F095A05-BAAB-43F9-80C0-A3566B3CED9F}" presName="childText" presStyleLbl="conFgAcc1" presStyleIdx="1" presStyleCnt="6">
        <dgm:presLayoutVars>
          <dgm:bulletEnabled val="1"/>
        </dgm:presLayoutVars>
      </dgm:prSet>
      <dgm:spPr/>
    </dgm:pt>
    <dgm:pt modelId="{ECDD43C7-947B-41DB-BD7D-998F2C8909C4}" type="pres">
      <dgm:prSet presAssocID="{7EE7CA29-F423-42A7-9ADE-8B6862E7EB2D}" presName="spaceBetweenRectangles" presStyleCnt="0"/>
      <dgm:spPr/>
    </dgm:pt>
    <dgm:pt modelId="{80069E48-523C-4AEE-9D38-C2426902CA94}" type="pres">
      <dgm:prSet presAssocID="{4D55A618-A297-4F4B-A81A-709FB2DA3E8B}" presName="parentLin" presStyleCnt="0"/>
      <dgm:spPr/>
    </dgm:pt>
    <dgm:pt modelId="{544B7C48-94F6-47FC-9954-EBA980D485A2}" type="pres">
      <dgm:prSet presAssocID="{4D55A618-A297-4F4B-A81A-709FB2DA3E8B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88D08788-7E39-4A25-B543-A7854A9B7257}" type="pres">
      <dgm:prSet presAssocID="{4D55A618-A297-4F4B-A81A-709FB2DA3E8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FD06CE-1519-4B79-A8F2-BFB15611A1BF}" type="pres">
      <dgm:prSet presAssocID="{4D55A618-A297-4F4B-A81A-709FB2DA3E8B}" presName="negativeSpace" presStyleCnt="0"/>
      <dgm:spPr/>
    </dgm:pt>
    <dgm:pt modelId="{667E25CE-DD28-4207-B351-808132EE9A13}" type="pres">
      <dgm:prSet presAssocID="{4D55A618-A297-4F4B-A81A-709FB2DA3E8B}" presName="childText" presStyleLbl="conFgAcc1" presStyleIdx="2" presStyleCnt="6">
        <dgm:presLayoutVars>
          <dgm:bulletEnabled val="1"/>
        </dgm:presLayoutVars>
      </dgm:prSet>
      <dgm:spPr/>
    </dgm:pt>
    <dgm:pt modelId="{5E825AD8-FC70-4455-8B0B-69659D4B49D0}" type="pres">
      <dgm:prSet presAssocID="{C03DBF62-60B3-42CB-9B76-4196D070DEE7}" presName="spaceBetweenRectangles" presStyleCnt="0"/>
      <dgm:spPr/>
    </dgm:pt>
    <dgm:pt modelId="{70DE85AD-4B1D-4F94-9AFC-082B48ED43A5}" type="pres">
      <dgm:prSet presAssocID="{26A35B31-482D-4C27-A888-3E74B82C7663}" presName="parentLin" presStyleCnt="0"/>
      <dgm:spPr/>
    </dgm:pt>
    <dgm:pt modelId="{F03F09E6-F60A-46F1-A83E-A810358959B7}" type="pres">
      <dgm:prSet presAssocID="{26A35B31-482D-4C27-A888-3E74B82C7663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D6E81056-A904-424F-BA73-4EFC86E334DD}" type="pres">
      <dgm:prSet presAssocID="{26A35B31-482D-4C27-A888-3E74B82C766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E226F4-F0E2-40F1-AE65-5CC0FDC1ADE2}" type="pres">
      <dgm:prSet presAssocID="{26A35B31-482D-4C27-A888-3E74B82C7663}" presName="negativeSpace" presStyleCnt="0"/>
      <dgm:spPr/>
    </dgm:pt>
    <dgm:pt modelId="{6AC7FB96-03F8-48E9-A27B-784A556C4390}" type="pres">
      <dgm:prSet presAssocID="{26A35B31-482D-4C27-A888-3E74B82C7663}" presName="childText" presStyleLbl="conFgAcc1" presStyleIdx="3" presStyleCnt="6">
        <dgm:presLayoutVars>
          <dgm:bulletEnabled val="1"/>
        </dgm:presLayoutVars>
      </dgm:prSet>
      <dgm:spPr/>
    </dgm:pt>
    <dgm:pt modelId="{CAC38FE0-A622-4ED0-8CAA-A544D5E70986}" type="pres">
      <dgm:prSet presAssocID="{3EC8D3A1-149B-4363-AC00-C93F6EC69ECD}" presName="spaceBetweenRectangles" presStyleCnt="0"/>
      <dgm:spPr/>
    </dgm:pt>
    <dgm:pt modelId="{20FD89A1-A861-4286-9E49-F9C7066508F3}" type="pres">
      <dgm:prSet presAssocID="{CDA16756-1D91-475E-9C21-F2DC5B55EECF}" presName="parentLin" presStyleCnt="0"/>
      <dgm:spPr/>
    </dgm:pt>
    <dgm:pt modelId="{CBF8EF28-47E8-495B-B41C-B39830368D2C}" type="pres">
      <dgm:prSet presAssocID="{CDA16756-1D91-475E-9C21-F2DC5B55EECF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48F1FDBF-43AC-4D9F-845F-E00C0A5B6457}" type="pres">
      <dgm:prSet presAssocID="{CDA16756-1D91-475E-9C21-F2DC5B55EE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FC8BD1-22A8-4011-A1F3-032DC36225C5}" type="pres">
      <dgm:prSet presAssocID="{CDA16756-1D91-475E-9C21-F2DC5B55EECF}" presName="negativeSpace" presStyleCnt="0"/>
      <dgm:spPr/>
    </dgm:pt>
    <dgm:pt modelId="{CB62B366-E056-4E66-A4B7-D78D56A3ED76}" type="pres">
      <dgm:prSet presAssocID="{CDA16756-1D91-475E-9C21-F2DC5B55EECF}" presName="childText" presStyleLbl="conFgAcc1" presStyleIdx="4" presStyleCnt="6">
        <dgm:presLayoutVars>
          <dgm:bulletEnabled val="1"/>
        </dgm:presLayoutVars>
      </dgm:prSet>
      <dgm:spPr/>
    </dgm:pt>
    <dgm:pt modelId="{A101913F-F583-49F7-BAFD-16626E9592FC}" type="pres">
      <dgm:prSet presAssocID="{4568BBFF-4D3F-402E-A543-E519983F7B94}" presName="spaceBetweenRectangles" presStyleCnt="0"/>
      <dgm:spPr/>
    </dgm:pt>
    <dgm:pt modelId="{6B510849-06DC-415F-B390-FA7D6BF91130}" type="pres">
      <dgm:prSet presAssocID="{3AFCB06D-9F48-4C38-A493-805C40E35DF3}" presName="parentLin" presStyleCnt="0"/>
      <dgm:spPr/>
    </dgm:pt>
    <dgm:pt modelId="{DBC102DF-1298-4B49-A515-C4F0440237D7}" type="pres">
      <dgm:prSet presAssocID="{3AFCB06D-9F48-4C38-A493-805C40E35DF3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3FD6328D-227E-4103-AFCC-BF0904CE120B}" type="pres">
      <dgm:prSet presAssocID="{3AFCB06D-9F48-4C38-A493-805C40E35DF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F57DD7-37FA-44F7-AEEB-55D3BE1AEDFB}" type="pres">
      <dgm:prSet presAssocID="{3AFCB06D-9F48-4C38-A493-805C40E35DF3}" presName="negativeSpace" presStyleCnt="0"/>
      <dgm:spPr/>
    </dgm:pt>
    <dgm:pt modelId="{B8587E09-8D2F-4EFD-8084-70284111F92D}" type="pres">
      <dgm:prSet presAssocID="{3AFCB06D-9F48-4C38-A493-805C40E35DF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EF34027-3553-455E-A4F9-908D99248BDE}" type="presOf" srcId="{CDA16756-1D91-475E-9C21-F2DC5B55EECF}" destId="{48F1FDBF-43AC-4D9F-845F-E00C0A5B6457}" srcOrd="1" destOrd="0" presId="urn:microsoft.com/office/officeart/2005/8/layout/list1"/>
    <dgm:cxn modelId="{33BCAE12-4E89-49B5-8B46-1D280C5DCBC0}" type="presOf" srcId="{4D55A618-A297-4F4B-A81A-709FB2DA3E8B}" destId="{544B7C48-94F6-47FC-9954-EBA980D485A2}" srcOrd="0" destOrd="0" presId="urn:microsoft.com/office/officeart/2005/8/layout/list1"/>
    <dgm:cxn modelId="{71D99CBC-3E0F-4729-A8C2-C2E71151F61C}" type="presOf" srcId="{3AFCB06D-9F48-4C38-A493-805C40E35DF3}" destId="{DBC102DF-1298-4B49-A515-C4F0440237D7}" srcOrd="0" destOrd="0" presId="urn:microsoft.com/office/officeart/2005/8/layout/list1"/>
    <dgm:cxn modelId="{7709F1EB-E3AF-4C68-90F0-9FD7D05D8E36}" type="presOf" srcId="{3AFCB06D-9F48-4C38-A493-805C40E35DF3}" destId="{3FD6328D-227E-4103-AFCC-BF0904CE120B}" srcOrd="1" destOrd="0" presId="urn:microsoft.com/office/officeart/2005/8/layout/list1"/>
    <dgm:cxn modelId="{5DE7D4F5-091C-47C9-B89B-E26CA8CCEA23}" type="presOf" srcId="{CDA16756-1D91-475E-9C21-F2DC5B55EECF}" destId="{CBF8EF28-47E8-495B-B41C-B39830368D2C}" srcOrd="0" destOrd="0" presId="urn:microsoft.com/office/officeart/2005/8/layout/list1"/>
    <dgm:cxn modelId="{7A80524F-A518-4918-AF22-8F24C69C1F24}" srcId="{9C8FB257-7BC8-46B7-A6CE-B5AEF1E6ED3C}" destId="{4D55A618-A297-4F4B-A81A-709FB2DA3E8B}" srcOrd="2" destOrd="0" parTransId="{FAFA6BAB-1D7F-4902-AFFF-59B40CFE2667}" sibTransId="{C03DBF62-60B3-42CB-9B76-4196D070DEE7}"/>
    <dgm:cxn modelId="{EBBF7BC8-3C1C-49CB-B8AD-863BD3A0B933}" type="presOf" srcId="{9C8FB257-7BC8-46B7-A6CE-B5AEF1E6ED3C}" destId="{039CAA3C-7B28-47E6-9BD4-7008E2679259}" srcOrd="0" destOrd="0" presId="urn:microsoft.com/office/officeart/2005/8/layout/list1"/>
    <dgm:cxn modelId="{76D5D0E6-3FB3-424B-AB7B-FE74D31510F5}" srcId="{9C8FB257-7BC8-46B7-A6CE-B5AEF1E6ED3C}" destId="{3AFCB06D-9F48-4C38-A493-805C40E35DF3}" srcOrd="5" destOrd="0" parTransId="{26D3D80F-99C4-4DDC-A73E-C86CD9E809F0}" sibTransId="{66200679-60BB-4E4E-BE4E-91C6DEAE82B0}"/>
    <dgm:cxn modelId="{57C6ADA9-4331-43BA-8CC4-3F340F902EF0}" srcId="{9C8FB257-7BC8-46B7-A6CE-B5AEF1E6ED3C}" destId="{26A35B31-482D-4C27-A888-3E74B82C7663}" srcOrd="3" destOrd="0" parTransId="{EB7872BF-D8F7-4379-A959-6A7540C905A1}" sibTransId="{3EC8D3A1-149B-4363-AC00-C93F6EC69ECD}"/>
    <dgm:cxn modelId="{D4B3DEE9-80BC-4D05-AEFA-6E361582B2EF}" type="presOf" srcId="{4D55A618-A297-4F4B-A81A-709FB2DA3E8B}" destId="{88D08788-7E39-4A25-B543-A7854A9B7257}" srcOrd="1" destOrd="0" presId="urn:microsoft.com/office/officeart/2005/8/layout/list1"/>
    <dgm:cxn modelId="{1D1DBE89-B829-401E-9AB1-E1905FF01EC6}" srcId="{9C8FB257-7BC8-46B7-A6CE-B5AEF1E6ED3C}" destId="{6F095A05-BAAB-43F9-80C0-A3566B3CED9F}" srcOrd="1" destOrd="0" parTransId="{E9BC7864-B493-4700-B5B6-002F59679FA2}" sibTransId="{7EE7CA29-F423-42A7-9ADE-8B6862E7EB2D}"/>
    <dgm:cxn modelId="{6BB5C19F-551B-4D8E-BCB0-6722E01DAE6B}" type="presOf" srcId="{26A35B31-482D-4C27-A888-3E74B82C7663}" destId="{D6E81056-A904-424F-BA73-4EFC86E334DD}" srcOrd="1" destOrd="0" presId="urn:microsoft.com/office/officeart/2005/8/layout/list1"/>
    <dgm:cxn modelId="{9C3926E4-F457-4EAB-99F6-0AFDB20C75B2}" srcId="{9C8FB257-7BC8-46B7-A6CE-B5AEF1E6ED3C}" destId="{E6820AB1-E6E0-4EDD-84AF-E519192A7EA1}" srcOrd="0" destOrd="0" parTransId="{F5442C83-A631-4105-95C1-B679CB7B386D}" sibTransId="{B98F24D9-2208-4425-862A-5B316715C210}"/>
    <dgm:cxn modelId="{D4726D0B-5999-4A99-8C64-80BF651159A9}" type="presOf" srcId="{6F095A05-BAAB-43F9-80C0-A3566B3CED9F}" destId="{F10EB971-0920-4E9D-80AB-8118829FA29D}" srcOrd="1" destOrd="0" presId="urn:microsoft.com/office/officeart/2005/8/layout/list1"/>
    <dgm:cxn modelId="{3BE236C6-E0C0-4792-AA46-8A9E94D0CC68}" type="presOf" srcId="{E6820AB1-E6E0-4EDD-84AF-E519192A7EA1}" destId="{9CA86AA8-9D4B-44E4-96C8-9574382E02E0}" srcOrd="1" destOrd="0" presId="urn:microsoft.com/office/officeart/2005/8/layout/list1"/>
    <dgm:cxn modelId="{B170A04E-D980-4277-8C2E-CE576033113D}" type="presOf" srcId="{E6820AB1-E6E0-4EDD-84AF-E519192A7EA1}" destId="{09AA13F5-0A0E-45DF-88FD-311C45DC4B15}" srcOrd="0" destOrd="0" presId="urn:microsoft.com/office/officeart/2005/8/layout/list1"/>
    <dgm:cxn modelId="{7BAF6A22-8AFE-48DC-8710-14D7EAE47809}" type="presOf" srcId="{26A35B31-482D-4C27-A888-3E74B82C7663}" destId="{F03F09E6-F60A-46F1-A83E-A810358959B7}" srcOrd="0" destOrd="0" presId="urn:microsoft.com/office/officeart/2005/8/layout/list1"/>
    <dgm:cxn modelId="{C962BEE6-1995-4B21-9727-391130005580}" srcId="{9C8FB257-7BC8-46B7-A6CE-B5AEF1E6ED3C}" destId="{CDA16756-1D91-475E-9C21-F2DC5B55EECF}" srcOrd="4" destOrd="0" parTransId="{416BBB9E-43E7-4069-A34F-10C1A5E2588F}" sibTransId="{4568BBFF-4D3F-402E-A543-E519983F7B94}"/>
    <dgm:cxn modelId="{9A4E6C82-8E76-40BF-9714-0A48358CBA46}" type="presOf" srcId="{6F095A05-BAAB-43F9-80C0-A3566B3CED9F}" destId="{59E04CC2-B241-402A-B8F1-7684BD866F31}" srcOrd="0" destOrd="0" presId="urn:microsoft.com/office/officeart/2005/8/layout/list1"/>
    <dgm:cxn modelId="{BD0EE33C-01CB-4F79-B034-0C0BA58AD688}" type="presParOf" srcId="{039CAA3C-7B28-47E6-9BD4-7008E2679259}" destId="{449086A8-332F-439C-A7A9-B93342F82161}" srcOrd="0" destOrd="0" presId="urn:microsoft.com/office/officeart/2005/8/layout/list1"/>
    <dgm:cxn modelId="{81D788ED-DCFA-43C4-B0D1-4EBEB7F43B8C}" type="presParOf" srcId="{449086A8-332F-439C-A7A9-B93342F82161}" destId="{09AA13F5-0A0E-45DF-88FD-311C45DC4B15}" srcOrd="0" destOrd="0" presId="urn:microsoft.com/office/officeart/2005/8/layout/list1"/>
    <dgm:cxn modelId="{FFA7EB56-655D-4BB2-87BF-9305696E375E}" type="presParOf" srcId="{449086A8-332F-439C-A7A9-B93342F82161}" destId="{9CA86AA8-9D4B-44E4-96C8-9574382E02E0}" srcOrd="1" destOrd="0" presId="urn:microsoft.com/office/officeart/2005/8/layout/list1"/>
    <dgm:cxn modelId="{DA6425FD-7A63-4899-A6D0-081C45C3AC86}" type="presParOf" srcId="{039CAA3C-7B28-47E6-9BD4-7008E2679259}" destId="{92A43680-B399-4524-BEAE-BD5D8B14EE0B}" srcOrd="1" destOrd="0" presId="urn:microsoft.com/office/officeart/2005/8/layout/list1"/>
    <dgm:cxn modelId="{AC26D137-048B-4D80-93A2-E5155EDCF2D1}" type="presParOf" srcId="{039CAA3C-7B28-47E6-9BD4-7008E2679259}" destId="{8183E10A-F259-4C08-910F-4FE72B331C1C}" srcOrd="2" destOrd="0" presId="urn:microsoft.com/office/officeart/2005/8/layout/list1"/>
    <dgm:cxn modelId="{3BF33386-A93F-4175-AA66-57E471C02C29}" type="presParOf" srcId="{039CAA3C-7B28-47E6-9BD4-7008E2679259}" destId="{A3AA5A92-5A95-461A-BB0B-A493161D42FC}" srcOrd="3" destOrd="0" presId="urn:microsoft.com/office/officeart/2005/8/layout/list1"/>
    <dgm:cxn modelId="{97E9864B-1EE4-4EA8-A3C5-2D474FC843EC}" type="presParOf" srcId="{039CAA3C-7B28-47E6-9BD4-7008E2679259}" destId="{B4E78282-6441-4DBC-B5B6-AA1731B857F7}" srcOrd="4" destOrd="0" presId="urn:microsoft.com/office/officeart/2005/8/layout/list1"/>
    <dgm:cxn modelId="{4FE1E760-28DD-41E6-B783-78C603EBDBF5}" type="presParOf" srcId="{B4E78282-6441-4DBC-B5B6-AA1731B857F7}" destId="{59E04CC2-B241-402A-B8F1-7684BD866F31}" srcOrd="0" destOrd="0" presId="urn:microsoft.com/office/officeart/2005/8/layout/list1"/>
    <dgm:cxn modelId="{36AD30DB-C6C6-477E-91D9-66000AD95774}" type="presParOf" srcId="{B4E78282-6441-4DBC-B5B6-AA1731B857F7}" destId="{F10EB971-0920-4E9D-80AB-8118829FA29D}" srcOrd="1" destOrd="0" presId="urn:microsoft.com/office/officeart/2005/8/layout/list1"/>
    <dgm:cxn modelId="{25264927-B7B2-4147-9A02-CFCE26A8BD00}" type="presParOf" srcId="{039CAA3C-7B28-47E6-9BD4-7008E2679259}" destId="{7B83BB1D-0635-4CDB-88BD-A437219F95A3}" srcOrd="5" destOrd="0" presId="urn:microsoft.com/office/officeart/2005/8/layout/list1"/>
    <dgm:cxn modelId="{E0553E55-8772-4971-B678-636E7AF3C9C6}" type="presParOf" srcId="{039CAA3C-7B28-47E6-9BD4-7008E2679259}" destId="{F0D8CF05-2B27-4EBA-84FB-C3F132D8953E}" srcOrd="6" destOrd="0" presId="urn:microsoft.com/office/officeart/2005/8/layout/list1"/>
    <dgm:cxn modelId="{A6C0987F-948E-484D-B07A-8E24FE20AFE3}" type="presParOf" srcId="{039CAA3C-7B28-47E6-9BD4-7008E2679259}" destId="{ECDD43C7-947B-41DB-BD7D-998F2C8909C4}" srcOrd="7" destOrd="0" presId="urn:microsoft.com/office/officeart/2005/8/layout/list1"/>
    <dgm:cxn modelId="{128E5F8C-A987-4AB6-99BC-AC57A26FC302}" type="presParOf" srcId="{039CAA3C-7B28-47E6-9BD4-7008E2679259}" destId="{80069E48-523C-4AEE-9D38-C2426902CA94}" srcOrd="8" destOrd="0" presId="urn:microsoft.com/office/officeart/2005/8/layout/list1"/>
    <dgm:cxn modelId="{01D224BC-BB05-404B-9D0A-1D8C652C9D4F}" type="presParOf" srcId="{80069E48-523C-4AEE-9D38-C2426902CA94}" destId="{544B7C48-94F6-47FC-9954-EBA980D485A2}" srcOrd="0" destOrd="0" presId="urn:microsoft.com/office/officeart/2005/8/layout/list1"/>
    <dgm:cxn modelId="{68992067-2FFF-4299-94AA-656F8265D975}" type="presParOf" srcId="{80069E48-523C-4AEE-9D38-C2426902CA94}" destId="{88D08788-7E39-4A25-B543-A7854A9B7257}" srcOrd="1" destOrd="0" presId="urn:microsoft.com/office/officeart/2005/8/layout/list1"/>
    <dgm:cxn modelId="{C1123DE6-EFB8-4CF2-9699-7FF43F18B751}" type="presParOf" srcId="{039CAA3C-7B28-47E6-9BD4-7008E2679259}" destId="{30FD06CE-1519-4B79-A8F2-BFB15611A1BF}" srcOrd="9" destOrd="0" presId="urn:microsoft.com/office/officeart/2005/8/layout/list1"/>
    <dgm:cxn modelId="{EA90010E-9300-459C-B45D-9D46C82E9E4E}" type="presParOf" srcId="{039CAA3C-7B28-47E6-9BD4-7008E2679259}" destId="{667E25CE-DD28-4207-B351-808132EE9A13}" srcOrd="10" destOrd="0" presId="urn:microsoft.com/office/officeart/2005/8/layout/list1"/>
    <dgm:cxn modelId="{1469FB41-690A-4331-94A4-429E407B34D9}" type="presParOf" srcId="{039CAA3C-7B28-47E6-9BD4-7008E2679259}" destId="{5E825AD8-FC70-4455-8B0B-69659D4B49D0}" srcOrd="11" destOrd="0" presId="urn:microsoft.com/office/officeart/2005/8/layout/list1"/>
    <dgm:cxn modelId="{D0884A82-20A6-441B-BAC2-541BFF2AFB15}" type="presParOf" srcId="{039CAA3C-7B28-47E6-9BD4-7008E2679259}" destId="{70DE85AD-4B1D-4F94-9AFC-082B48ED43A5}" srcOrd="12" destOrd="0" presId="urn:microsoft.com/office/officeart/2005/8/layout/list1"/>
    <dgm:cxn modelId="{F0357F02-D1A4-4DC4-883C-138AA58F6FEF}" type="presParOf" srcId="{70DE85AD-4B1D-4F94-9AFC-082B48ED43A5}" destId="{F03F09E6-F60A-46F1-A83E-A810358959B7}" srcOrd="0" destOrd="0" presId="urn:microsoft.com/office/officeart/2005/8/layout/list1"/>
    <dgm:cxn modelId="{BBCA1C60-3178-4528-94AB-2C529EFD304B}" type="presParOf" srcId="{70DE85AD-4B1D-4F94-9AFC-082B48ED43A5}" destId="{D6E81056-A904-424F-BA73-4EFC86E334DD}" srcOrd="1" destOrd="0" presId="urn:microsoft.com/office/officeart/2005/8/layout/list1"/>
    <dgm:cxn modelId="{8EB34BFF-8A8A-42A2-8C96-70EAD93DB7AC}" type="presParOf" srcId="{039CAA3C-7B28-47E6-9BD4-7008E2679259}" destId="{E8E226F4-F0E2-40F1-AE65-5CC0FDC1ADE2}" srcOrd="13" destOrd="0" presId="urn:microsoft.com/office/officeart/2005/8/layout/list1"/>
    <dgm:cxn modelId="{44150B4B-E804-4BF5-BAC8-A85BB8EFD912}" type="presParOf" srcId="{039CAA3C-7B28-47E6-9BD4-7008E2679259}" destId="{6AC7FB96-03F8-48E9-A27B-784A556C4390}" srcOrd="14" destOrd="0" presId="urn:microsoft.com/office/officeart/2005/8/layout/list1"/>
    <dgm:cxn modelId="{5526DC4B-7068-477C-B399-C3C59C96F66D}" type="presParOf" srcId="{039CAA3C-7B28-47E6-9BD4-7008E2679259}" destId="{CAC38FE0-A622-4ED0-8CAA-A544D5E70986}" srcOrd="15" destOrd="0" presId="urn:microsoft.com/office/officeart/2005/8/layout/list1"/>
    <dgm:cxn modelId="{F9BBDC1D-8ECB-4350-85B4-04B5C874671C}" type="presParOf" srcId="{039CAA3C-7B28-47E6-9BD4-7008E2679259}" destId="{20FD89A1-A861-4286-9E49-F9C7066508F3}" srcOrd="16" destOrd="0" presId="urn:microsoft.com/office/officeart/2005/8/layout/list1"/>
    <dgm:cxn modelId="{369B14B7-E36C-48EE-9C9B-A5700FE237AA}" type="presParOf" srcId="{20FD89A1-A861-4286-9E49-F9C7066508F3}" destId="{CBF8EF28-47E8-495B-B41C-B39830368D2C}" srcOrd="0" destOrd="0" presId="urn:microsoft.com/office/officeart/2005/8/layout/list1"/>
    <dgm:cxn modelId="{4D625263-3BB1-439F-B193-85EC76AAF02F}" type="presParOf" srcId="{20FD89A1-A861-4286-9E49-F9C7066508F3}" destId="{48F1FDBF-43AC-4D9F-845F-E00C0A5B6457}" srcOrd="1" destOrd="0" presId="urn:microsoft.com/office/officeart/2005/8/layout/list1"/>
    <dgm:cxn modelId="{48AB7543-40B6-4DAC-AB06-0AC75B2D0CE4}" type="presParOf" srcId="{039CAA3C-7B28-47E6-9BD4-7008E2679259}" destId="{35FC8BD1-22A8-4011-A1F3-032DC36225C5}" srcOrd="17" destOrd="0" presId="urn:microsoft.com/office/officeart/2005/8/layout/list1"/>
    <dgm:cxn modelId="{9FBE0393-752E-4EB8-96AC-4623C6A6364A}" type="presParOf" srcId="{039CAA3C-7B28-47E6-9BD4-7008E2679259}" destId="{CB62B366-E056-4E66-A4B7-D78D56A3ED76}" srcOrd="18" destOrd="0" presId="urn:microsoft.com/office/officeart/2005/8/layout/list1"/>
    <dgm:cxn modelId="{71179457-2AC1-4A6A-9498-204FEF4EC6FF}" type="presParOf" srcId="{039CAA3C-7B28-47E6-9BD4-7008E2679259}" destId="{A101913F-F583-49F7-BAFD-16626E9592FC}" srcOrd="19" destOrd="0" presId="urn:microsoft.com/office/officeart/2005/8/layout/list1"/>
    <dgm:cxn modelId="{CE9DB1FA-F61C-4A5C-94C3-70DD8A4F7D48}" type="presParOf" srcId="{039CAA3C-7B28-47E6-9BD4-7008E2679259}" destId="{6B510849-06DC-415F-B390-FA7D6BF91130}" srcOrd="20" destOrd="0" presId="urn:microsoft.com/office/officeart/2005/8/layout/list1"/>
    <dgm:cxn modelId="{0CA3A5A0-37C4-4D62-B57A-E1D25EF56007}" type="presParOf" srcId="{6B510849-06DC-415F-B390-FA7D6BF91130}" destId="{DBC102DF-1298-4B49-A515-C4F0440237D7}" srcOrd="0" destOrd="0" presId="urn:microsoft.com/office/officeart/2005/8/layout/list1"/>
    <dgm:cxn modelId="{DFE70D73-3E4B-4FF1-88C0-A32DA8CDA787}" type="presParOf" srcId="{6B510849-06DC-415F-B390-FA7D6BF91130}" destId="{3FD6328D-227E-4103-AFCC-BF0904CE120B}" srcOrd="1" destOrd="0" presId="urn:microsoft.com/office/officeart/2005/8/layout/list1"/>
    <dgm:cxn modelId="{46179DD8-36B5-4D2A-8EA4-EDDCBDB8DA8F}" type="presParOf" srcId="{039CAA3C-7B28-47E6-9BD4-7008E2679259}" destId="{75F57DD7-37FA-44F7-AEEB-55D3BE1AEDFB}" srcOrd="21" destOrd="0" presId="urn:microsoft.com/office/officeart/2005/8/layout/list1"/>
    <dgm:cxn modelId="{28CCC389-8400-4DD4-B65C-56BEF1E24BEB}" type="presParOf" srcId="{039CAA3C-7B28-47E6-9BD4-7008E2679259}" destId="{B8587E09-8D2F-4EFD-8084-70284111F92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D8350-98AE-44D0-81AB-EE09025D85FF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2F8E3753-B1FA-4042-8D14-3A69FD430D88}">
      <dgm:prSet/>
      <dgm:spPr/>
      <dgm:t>
        <a:bodyPr/>
        <a:lstStyle/>
        <a:p>
          <a:pPr rtl="0"/>
          <a:r>
            <a:rPr lang="zh-CN" dirty="0" smtClean="0"/>
            <a:t>主流型：茅台、五粮液、剑南春</a:t>
          </a:r>
          <a:endParaRPr lang="en-US" dirty="0"/>
        </a:p>
      </dgm:t>
    </dgm:pt>
    <dgm:pt modelId="{4E44346D-E4C3-4F02-BE1C-446AA0B7F98C}" type="parTrans" cxnId="{6FBE3405-9C70-44E9-B5A7-F7A5859DB130}">
      <dgm:prSet/>
      <dgm:spPr/>
      <dgm:t>
        <a:bodyPr/>
        <a:lstStyle/>
        <a:p>
          <a:endParaRPr lang="zh-CN" altLang="en-US"/>
        </a:p>
      </dgm:t>
    </dgm:pt>
    <dgm:pt modelId="{0B3B2A8C-988B-497F-A81B-072C8DAA6D1C}" type="sibTrans" cxnId="{6FBE3405-9C70-44E9-B5A7-F7A5859DB130}">
      <dgm:prSet/>
      <dgm:spPr/>
      <dgm:t>
        <a:bodyPr/>
        <a:lstStyle/>
        <a:p>
          <a:endParaRPr lang="zh-CN" altLang="en-US"/>
        </a:p>
      </dgm:t>
    </dgm:pt>
    <dgm:pt modelId="{A09AAB04-05D5-4B81-ABB4-E280DC092160}">
      <dgm:prSet/>
      <dgm:spPr/>
      <dgm:t>
        <a:bodyPr/>
        <a:lstStyle/>
        <a:p>
          <a:pPr rtl="0"/>
          <a:r>
            <a:rPr lang="zh-CN" dirty="0" smtClean="0"/>
            <a:t>多年积累的品牌资产，主要集中于档次认知，品质认知以及知名度</a:t>
          </a:r>
          <a:endParaRPr lang="en-US" dirty="0"/>
        </a:p>
      </dgm:t>
    </dgm:pt>
    <dgm:pt modelId="{4C19069B-1963-4A51-B32F-68F1AC7C3ABE}" type="parTrans" cxnId="{CE3AD62B-78D2-4A9B-A40E-FED7319F33B6}">
      <dgm:prSet/>
      <dgm:spPr/>
      <dgm:t>
        <a:bodyPr/>
        <a:lstStyle/>
        <a:p>
          <a:endParaRPr lang="zh-CN" altLang="en-US"/>
        </a:p>
      </dgm:t>
    </dgm:pt>
    <dgm:pt modelId="{62E16628-7823-414B-A0D9-6B882BF46281}" type="sibTrans" cxnId="{CE3AD62B-78D2-4A9B-A40E-FED7319F33B6}">
      <dgm:prSet/>
      <dgm:spPr/>
      <dgm:t>
        <a:bodyPr/>
        <a:lstStyle/>
        <a:p>
          <a:endParaRPr lang="zh-CN" altLang="en-US"/>
        </a:p>
      </dgm:t>
    </dgm:pt>
    <dgm:pt modelId="{74E40F3A-FF96-460D-9667-AD8F4D3720D9}">
      <dgm:prSet/>
      <dgm:spPr/>
      <dgm:t>
        <a:bodyPr/>
        <a:lstStyle/>
        <a:p>
          <a:pPr rtl="0"/>
          <a:r>
            <a:rPr lang="zh-CN" dirty="0" smtClean="0"/>
            <a:t>极长的产品线造成品牌无法统一于一个鲜明的定位</a:t>
          </a:r>
          <a:endParaRPr lang="en-US" dirty="0"/>
        </a:p>
      </dgm:t>
    </dgm:pt>
    <dgm:pt modelId="{C57D2335-F791-4714-842E-777EE9CD4FBE}" type="parTrans" cxnId="{E1AB7356-BEAE-4235-89AA-A2E169356F22}">
      <dgm:prSet/>
      <dgm:spPr/>
      <dgm:t>
        <a:bodyPr/>
        <a:lstStyle/>
        <a:p>
          <a:endParaRPr lang="zh-CN" altLang="en-US"/>
        </a:p>
      </dgm:t>
    </dgm:pt>
    <dgm:pt modelId="{5EBDDE58-5C71-4DCB-83FA-E31A6ED7F5E6}" type="sibTrans" cxnId="{E1AB7356-BEAE-4235-89AA-A2E169356F22}">
      <dgm:prSet/>
      <dgm:spPr/>
      <dgm:t>
        <a:bodyPr/>
        <a:lstStyle/>
        <a:p>
          <a:endParaRPr lang="zh-CN" altLang="en-US"/>
        </a:p>
      </dgm:t>
    </dgm:pt>
    <dgm:pt modelId="{53652B81-DBBD-4027-82C0-FDE44E4216F3}">
      <dgm:prSet/>
      <dgm:spPr/>
      <dgm:t>
        <a:bodyPr/>
        <a:lstStyle/>
        <a:p>
          <a:pPr rtl="0"/>
          <a:r>
            <a:rPr lang="zh-CN" dirty="0" smtClean="0"/>
            <a:t>强大的持续投放能力</a:t>
          </a:r>
          <a:endParaRPr lang="en-US" dirty="0"/>
        </a:p>
      </dgm:t>
    </dgm:pt>
    <dgm:pt modelId="{751544D5-AA14-452A-8698-184BC553E827}" type="parTrans" cxnId="{6859A9E8-C40C-4DBF-8258-0FED88AEFE7D}">
      <dgm:prSet/>
      <dgm:spPr/>
      <dgm:t>
        <a:bodyPr/>
        <a:lstStyle/>
        <a:p>
          <a:endParaRPr lang="zh-CN" altLang="en-US"/>
        </a:p>
      </dgm:t>
    </dgm:pt>
    <dgm:pt modelId="{2D4B78C9-FEFC-4FAC-997A-681794A34929}" type="sibTrans" cxnId="{6859A9E8-C40C-4DBF-8258-0FED88AEFE7D}">
      <dgm:prSet/>
      <dgm:spPr/>
      <dgm:t>
        <a:bodyPr/>
        <a:lstStyle/>
        <a:p>
          <a:endParaRPr lang="zh-CN" altLang="en-US"/>
        </a:p>
      </dgm:t>
    </dgm:pt>
    <dgm:pt modelId="{CAEB044F-131A-4B63-B3E1-11E81CF62961}">
      <dgm:prSet/>
      <dgm:spPr/>
      <dgm:t>
        <a:bodyPr/>
        <a:lstStyle/>
        <a:p>
          <a:pPr rtl="0"/>
          <a:r>
            <a:rPr lang="zh-CN" dirty="0" smtClean="0"/>
            <a:t>掌握市场节奏，提价的发起者</a:t>
          </a:r>
          <a:endParaRPr lang="en-US" dirty="0"/>
        </a:p>
      </dgm:t>
    </dgm:pt>
    <dgm:pt modelId="{0F9074EC-ABC6-4D0B-BF60-4BBE1E197672}" type="parTrans" cxnId="{4296BA03-A923-4C5D-9AD5-69BF688009DF}">
      <dgm:prSet/>
      <dgm:spPr/>
      <dgm:t>
        <a:bodyPr/>
        <a:lstStyle/>
        <a:p>
          <a:endParaRPr lang="zh-CN" altLang="en-US"/>
        </a:p>
      </dgm:t>
    </dgm:pt>
    <dgm:pt modelId="{C0C67BD6-6033-4A83-8632-66B18CBE1FBB}" type="sibTrans" cxnId="{4296BA03-A923-4C5D-9AD5-69BF688009DF}">
      <dgm:prSet/>
      <dgm:spPr/>
      <dgm:t>
        <a:bodyPr/>
        <a:lstStyle/>
        <a:p>
          <a:endParaRPr lang="zh-CN" altLang="en-US"/>
        </a:p>
      </dgm:t>
    </dgm:pt>
    <dgm:pt modelId="{38AE431E-366F-42DD-980A-BAC816BB032A}">
      <dgm:prSet/>
      <dgm:spPr/>
      <dgm:t>
        <a:bodyPr/>
        <a:lstStyle/>
        <a:p>
          <a:pPr rtl="0"/>
          <a:r>
            <a:rPr lang="zh-CN" dirty="0" smtClean="0"/>
            <a:t>积极追随者：国窖</a:t>
          </a:r>
          <a:r>
            <a:rPr lang="en-US" dirty="0" smtClean="0"/>
            <a:t>1573</a:t>
          </a:r>
          <a:endParaRPr lang="zh-CN" dirty="0"/>
        </a:p>
      </dgm:t>
    </dgm:pt>
    <dgm:pt modelId="{CBFCCAC3-FD92-49DC-8704-BB763D18F4F3}" type="parTrans" cxnId="{556A7D34-020D-4E31-9E3A-289517756A37}">
      <dgm:prSet/>
      <dgm:spPr/>
      <dgm:t>
        <a:bodyPr/>
        <a:lstStyle/>
        <a:p>
          <a:endParaRPr lang="zh-CN" altLang="en-US"/>
        </a:p>
      </dgm:t>
    </dgm:pt>
    <dgm:pt modelId="{93E980CC-D32C-41E0-95CF-129EF6A8DF71}" type="sibTrans" cxnId="{556A7D34-020D-4E31-9E3A-289517756A37}">
      <dgm:prSet/>
      <dgm:spPr/>
      <dgm:t>
        <a:bodyPr/>
        <a:lstStyle/>
        <a:p>
          <a:endParaRPr lang="zh-CN" altLang="en-US"/>
        </a:p>
      </dgm:t>
    </dgm:pt>
    <dgm:pt modelId="{CFF216F8-1E0B-4485-9344-45FC4785869D}">
      <dgm:prSet/>
      <dgm:spPr/>
      <dgm:t>
        <a:bodyPr/>
        <a:lstStyle/>
        <a:p>
          <a:pPr rtl="0"/>
          <a:r>
            <a:rPr lang="zh-CN" dirty="0" smtClean="0"/>
            <a:t>品牌资产主要为：通过海量传播迅速建立的知名度，通过对老窖池的传播建立的品质认知</a:t>
          </a:r>
          <a:endParaRPr lang="en-US" dirty="0"/>
        </a:p>
      </dgm:t>
    </dgm:pt>
    <dgm:pt modelId="{2AE2E10D-69C0-4B00-B827-713E72030C2E}" type="parTrans" cxnId="{4FBE3D99-ECE3-412E-B60D-F965336C171A}">
      <dgm:prSet/>
      <dgm:spPr/>
      <dgm:t>
        <a:bodyPr/>
        <a:lstStyle/>
        <a:p>
          <a:endParaRPr lang="zh-CN" altLang="en-US"/>
        </a:p>
      </dgm:t>
    </dgm:pt>
    <dgm:pt modelId="{E74EFCC9-A826-4CE6-A59C-B37792FA8E9D}" type="sibTrans" cxnId="{4FBE3D99-ECE3-412E-B60D-F965336C171A}">
      <dgm:prSet/>
      <dgm:spPr/>
      <dgm:t>
        <a:bodyPr/>
        <a:lstStyle/>
        <a:p>
          <a:endParaRPr lang="zh-CN" altLang="en-US"/>
        </a:p>
      </dgm:t>
    </dgm:pt>
    <dgm:pt modelId="{02C9F840-0171-4012-BA68-D8B3A81662B5}">
      <dgm:prSet/>
      <dgm:spPr/>
      <dgm:t>
        <a:bodyPr/>
        <a:lstStyle/>
        <a:p>
          <a:pPr rtl="0"/>
          <a:r>
            <a:rPr lang="zh-CN" dirty="0" smtClean="0"/>
            <a:t>产品线较短，将历史与国窖作为明确的传播诉求并坚持多年</a:t>
          </a:r>
          <a:endParaRPr lang="en-US" dirty="0"/>
        </a:p>
      </dgm:t>
    </dgm:pt>
    <dgm:pt modelId="{630DEC2C-0721-47A7-83B0-B14299DECB16}" type="parTrans" cxnId="{D9453DF6-69DF-4970-84D1-6DA359FDB7B6}">
      <dgm:prSet/>
      <dgm:spPr/>
      <dgm:t>
        <a:bodyPr/>
        <a:lstStyle/>
        <a:p>
          <a:endParaRPr lang="zh-CN" altLang="en-US"/>
        </a:p>
      </dgm:t>
    </dgm:pt>
    <dgm:pt modelId="{0258135A-C03B-4EA4-85B4-59D07DE17BDF}" type="sibTrans" cxnId="{D9453DF6-69DF-4970-84D1-6DA359FDB7B6}">
      <dgm:prSet/>
      <dgm:spPr/>
      <dgm:t>
        <a:bodyPr/>
        <a:lstStyle/>
        <a:p>
          <a:endParaRPr lang="zh-CN" altLang="en-US"/>
        </a:p>
      </dgm:t>
    </dgm:pt>
    <dgm:pt modelId="{BD03B810-A185-46B0-A3E7-C421E1ECA0AC}">
      <dgm:prSet/>
      <dgm:spPr/>
      <dgm:t>
        <a:bodyPr/>
        <a:lstStyle/>
        <a:p>
          <a:pPr rtl="0"/>
          <a:r>
            <a:rPr lang="zh-CN" dirty="0" smtClean="0"/>
            <a:t>很强的投放能力</a:t>
          </a:r>
          <a:endParaRPr lang="en-US" dirty="0"/>
        </a:p>
      </dgm:t>
    </dgm:pt>
    <dgm:pt modelId="{BB4B0DBC-24D7-489C-8352-CF48B42DE4C0}" type="parTrans" cxnId="{ED609426-3469-446C-9868-956EA5BE204C}">
      <dgm:prSet/>
      <dgm:spPr/>
      <dgm:t>
        <a:bodyPr/>
        <a:lstStyle/>
        <a:p>
          <a:endParaRPr lang="zh-CN" altLang="en-US"/>
        </a:p>
      </dgm:t>
    </dgm:pt>
    <dgm:pt modelId="{2777E529-406F-4973-97AB-2F37CFE482FC}" type="sibTrans" cxnId="{ED609426-3469-446C-9868-956EA5BE204C}">
      <dgm:prSet/>
      <dgm:spPr/>
      <dgm:t>
        <a:bodyPr/>
        <a:lstStyle/>
        <a:p>
          <a:endParaRPr lang="zh-CN" altLang="en-US"/>
        </a:p>
      </dgm:t>
    </dgm:pt>
    <dgm:pt modelId="{3CC00DDB-DA58-4F44-AD7E-5BD45A69B672}">
      <dgm:prSet/>
      <dgm:spPr/>
      <dgm:t>
        <a:bodyPr/>
        <a:lstStyle/>
        <a:p>
          <a:pPr rtl="0"/>
          <a:r>
            <a:rPr lang="zh-CN" dirty="0" smtClean="0"/>
            <a:t>追随主流品牌的竞争节奏，积极应对</a:t>
          </a:r>
          <a:endParaRPr lang="en-US" dirty="0"/>
        </a:p>
      </dgm:t>
    </dgm:pt>
    <dgm:pt modelId="{D63DBE87-CFBD-4593-A6C6-D873E3265FDE}" type="parTrans" cxnId="{DF37CFD5-6B33-45D8-B8BE-0B31902F6A5F}">
      <dgm:prSet/>
      <dgm:spPr/>
      <dgm:t>
        <a:bodyPr/>
        <a:lstStyle/>
        <a:p>
          <a:endParaRPr lang="zh-CN" altLang="en-US"/>
        </a:p>
      </dgm:t>
    </dgm:pt>
    <dgm:pt modelId="{E9508E64-E913-4765-A799-909F6BF3F445}" type="sibTrans" cxnId="{DF37CFD5-6B33-45D8-B8BE-0B31902F6A5F}">
      <dgm:prSet/>
      <dgm:spPr/>
      <dgm:t>
        <a:bodyPr/>
        <a:lstStyle/>
        <a:p>
          <a:endParaRPr lang="zh-CN" altLang="en-US"/>
        </a:p>
      </dgm:t>
    </dgm:pt>
    <dgm:pt modelId="{8BAA5B95-F665-4E76-9C35-91A916DFB48F}">
      <dgm:prSet/>
      <dgm:spPr/>
      <dgm:t>
        <a:bodyPr/>
        <a:lstStyle/>
        <a:p>
          <a:pPr rtl="0"/>
          <a:r>
            <a:rPr lang="zh-CN" altLang="en-US" dirty="0" smtClean="0"/>
            <a:t>现代型</a:t>
          </a:r>
          <a:r>
            <a:rPr lang="zh-CN" dirty="0" smtClean="0"/>
            <a:t>：水井坊、蓝色经典、红花郎</a:t>
          </a:r>
          <a:endParaRPr lang="en-US" dirty="0"/>
        </a:p>
      </dgm:t>
    </dgm:pt>
    <dgm:pt modelId="{85444CE1-2CD6-4778-81DD-9D018AE54A81}" type="parTrans" cxnId="{FC40CFB4-83C5-47BF-83EC-DFBC530F18FB}">
      <dgm:prSet/>
      <dgm:spPr/>
      <dgm:t>
        <a:bodyPr/>
        <a:lstStyle/>
        <a:p>
          <a:endParaRPr lang="zh-CN" altLang="en-US"/>
        </a:p>
      </dgm:t>
    </dgm:pt>
    <dgm:pt modelId="{F2929949-46CB-47FD-8AFA-57F1C85848AE}" type="sibTrans" cxnId="{FC40CFB4-83C5-47BF-83EC-DFBC530F18FB}">
      <dgm:prSet/>
      <dgm:spPr/>
      <dgm:t>
        <a:bodyPr/>
        <a:lstStyle/>
        <a:p>
          <a:endParaRPr lang="zh-CN" altLang="en-US"/>
        </a:p>
      </dgm:t>
    </dgm:pt>
    <dgm:pt modelId="{536E73BD-7908-46DD-9F1D-75FC7B7E6794}">
      <dgm:prSet/>
      <dgm:spPr/>
      <dgm:t>
        <a:bodyPr/>
        <a:lstStyle/>
        <a:p>
          <a:pPr rtl="0"/>
          <a:r>
            <a:rPr lang="zh-CN" dirty="0" smtClean="0"/>
            <a:t>品牌资产主要为：明确的档次识别，个性的包装和颜色，新的营销活动（水井坊持续赞助古典</a:t>
          </a:r>
          <a:r>
            <a:rPr lang="zh-CN" altLang="en-US" dirty="0" smtClean="0"/>
            <a:t>交响</a:t>
          </a:r>
          <a:r>
            <a:rPr lang="zh-CN" dirty="0" smtClean="0"/>
            <a:t>音乐会）</a:t>
          </a:r>
          <a:endParaRPr lang="en-US" dirty="0"/>
        </a:p>
      </dgm:t>
    </dgm:pt>
    <dgm:pt modelId="{A4E2D296-AD01-427A-B14F-1C7819756076}" type="parTrans" cxnId="{E705427B-D668-483B-B853-E000900F28AD}">
      <dgm:prSet/>
      <dgm:spPr/>
      <dgm:t>
        <a:bodyPr/>
        <a:lstStyle/>
        <a:p>
          <a:endParaRPr lang="zh-CN" altLang="en-US"/>
        </a:p>
      </dgm:t>
    </dgm:pt>
    <dgm:pt modelId="{C49034A3-8A7C-4B2D-9C16-8793DF6BBD0A}" type="sibTrans" cxnId="{E705427B-D668-483B-B853-E000900F28AD}">
      <dgm:prSet/>
      <dgm:spPr/>
      <dgm:t>
        <a:bodyPr/>
        <a:lstStyle/>
        <a:p>
          <a:endParaRPr lang="zh-CN" altLang="en-US"/>
        </a:p>
      </dgm:t>
    </dgm:pt>
    <dgm:pt modelId="{F8FFB12C-EBA6-4AF7-8454-A21C7CA84672}">
      <dgm:prSet/>
      <dgm:spPr/>
      <dgm:t>
        <a:bodyPr/>
        <a:lstStyle/>
        <a:p>
          <a:pPr rtl="0"/>
          <a:r>
            <a:rPr lang="zh-CN" dirty="0" smtClean="0"/>
            <a:t>产品线较短，传播诉求坚持到位</a:t>
          </a:r>
          <a:endParaRPr lang="en-US" dirty="0"/>
        </a:p>
      </dgm:t>
    </dgm:pt>
    <dgm:pt modelId="{08BED3C6-E8A6-4306-BD6F-3D1FD5188E65}" type="parTrans" cxnId="{ABF3E373-4A11-430C-BF1A-82EF2908657F}">
      <dgm:prSet/>
      <dgm:spPr/>
      <dgm:t>
        <a:bodyPr/>
        <a:lstStyle/>
        <a:p>
          <a:endParaRPr lang="zh-CN" altLang="en-US"/>
        </a:p>
      </dgm:t>
    </dgm:pt>
    <dgm:pt modelId="{F2CC67A2-E0E3-4DA4-A990-E9B9C1D27C60}" type="sibTrans" cxnId="{ABF3E373-4A11-430C-BF1A-82EF2908657F}">
      <dgm:prSet/>
      <dgm:spPr/>
      <dgm:t>
        <a:bodyPr/>
        <a:lstStyle/>
        <a:p>
          <a:endParaRPr lang="zh-CN" altLang="en-US"/>
        </a:p>
      </dgm:t>
    </dgm:pt>
    <dgm:pt modelId="{D9B566A0-BAED-419B-B598-9113BADA6ED6}">
      <dgm:prSet/>
      <dgm:spPr/>
      <dgm:t>
        <a:bodyPr/>
        <a:lstStyle/>
        <a:p>
          <a:pPr rtl="0"/>
          <a:r>
            <a:rPr lang="zh-CN" altLang="en-US" dirty="0" smtClean="0"/>
            <a:t>在传播上更理性，更有所选择</a:t>
          </a:r>
          <a:endParaRPr lang="en-US" dirty="0"/>
        </a:p>
      </dgm:t>
    </dgm:pt>
    <dgm:pt modelId="{C36FFEA1-4C44-43F9-A509-58025DDF6AC7}" type="parTrans" cxnId="{01C24359-8910-48B7-BBA9-6F6BD5FCB9A2}">
      <dgm:prSet/>
      <dgm:spPr/>
      <dgm:t>
        <a:bodyPr/>
        <a:lstStyle/>
        <a:p>
          <a:endParaRPr lang="zh-CN" altLang="en-US"/>
        </a:p>
      </dgm:t>
    </dgm:pt>
    <dgm:pt modelId="{9D1E7ABC-F897-4B6F-89CA-5B2E7D16ACE7}" type="sibTrans" cxnId="{01C24359-8910-48B7-BBA9-6F6BD5FCB9A2}">
      <dgm:prSet/>
      <dgm:spPr/>
      <dgm:t>
        <a:bodyPr/>
        <a:lstStyle/>
        <a:p>
          <a:endParaRPr lang="zh-CN" altLang="en-US"/>
        </a:p>
      </dgm:t>
    </dgm:pt>
    <dgm:pt modelId="{118E7137-2F80-440F-92FC-9196EC68D065}">
      <dgm:prSet/>
      <dgm:spPr/>
      <dgm:t>
        <a:bodyPr/>
        <a:lstStyle/>
        <a:p>
          <a:pPr rtl="0"/>
          <a:r>
            <a:rPr lang="zh-CN" dirty="0" smtClean="0"/>
            <a:t>有自己的竞争节奏</a:t>
          </a:r>
          <a:endParaRPr lang="en-US" dirty="0"/>
        </a:p>
      </dgm:t>
    </dgm:pt>
    <dgm:pt modelId="{A29C4B5A-4A27-4C7E-BB51-F68B993B5571}" type="parTrans" cxnId="{0C580DBA-0E83-4EE5-AFC9-5EEEC98A6689}">
      <dgm:prSet/>
      <dgm:spPr/>
      <dgm:t>
        <a:bodyPr/>
        <a:lstStyle/>
        <a:p>
          <a:endParaRPr lang="zh-CN" altLang="en-US"/>
        </a:p>
      </dgm:t>
    </dgm:pt>
    <dgm:pt modelId="{0AAA48FA-030C-4310-B45E-DAEFF9122BB3}" type="sibTrans" cxnId="{0C580DBA-0E83-4EE5-AFC9-5EEEC98A6689}">
      <dgm:prSet/>
      <dgm:spPr/>
      <dgm:t>
        <a:bodyPr/>
        <a:lstStyle/>
        <a:p>
          <a:endParaRPr lang="zh-CN" altLang="en-US"/>
        </a:p>
      </dgm:t>
    </dgm:pt>
    <dgm:pt modelId="{C8F7A41D-9826-4C19-BA22-6797E93C23E9}" type="pres">
      <dgm:prSet presAssocID="{F5FD8350-98AE-44D0-81AB-EE09025D85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6BF8E2E-6337-4575-90C5-29E7644FA2B5}" type="pres">
      <dgm:prSet presAssocID="{2F8E3753-B1FA-4042-8D14-3A69FD430D88}" presName="parentLin" presStyleCnt="0"/>
      <dgm:spPr/>
    </dgm:pt>
    <dgm:pt modelId="{50F6D09E-8771-4D12-BA07-3F458EDAB428}" type="pres">
      <dgm:prSet presAssocID="{2F8E3753-B1FA-4042-8D14-3A69FD430D8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8040BFE-7E7B-42C3-BDEA-B64CD699CA3A}" type="pres">
      <dgm:prSet presAssocID="{2F8E3753-B1FA-4042-8D14-3A69FD430D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9C01E3-E3FD-4809-9FF1-C102A3FD74B3}" type="pres">
      <dgm:prSet presAssocID="{2F8E3753-B1FA-4042-8D14-3A69FD430D88}" presName="negativeSpace" presStyleCnt="0"/>
      <dgm:spPr/>
    </dgm:pt>
    <dgm:pt modelId="{BBDB4214-A587-4307-9FC2-19687A5F5DFC}" type="pres">
      <dgm:prSet presAssocID="{2F8E3753-B1FA-4042-8D14-3A69FD430D8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01BA6A-0D4F-410D-A12C-E4E040E8CD72}" type="pres">
      <dgm:prSet presAssocID="{0B3B2A8C-988B-497F-A81B-072C8DAA6D1C}" presName="spaceBetweenRectangles" presStyleCnt="0"/>
      <dgm:spPr/>
    </dgm:pt>
    <dgm:pt modelId="{9599D48B-7F87-4948-8F30-229ADC58148F}" type="pres">
      <dgm:prSet presAssocID="{38AE431E-366F-42DD-980A-BAC816BB032A}" presName="parentLin" presStyleCnt="0"/>
      <dgm:spPr/>
    </dgm:pt>
    <dgm:pt modelId="{B4F3B0C2-515E-4E01-B401-D6D7186D29FD}" type="pres">
      <dgm:prSet presAssocID="{38AE431E-366F-42DD-980A-BAC816BB03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57EB2FC-B552-4383-AB91-2E1EBD91F1DC}" type="pres">
      <dgm:prSet presAssocID="{38AE431E-366F-42DD-980A-BAC816BB03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4ED661-0121-4F9B-A2FC-9C17932D7933}" type="pres">
      <dgm:prSet presAssocID="{38AE431E-366F-42DD-980A-BAC816BB032A}" presName="negativeSpace" presStyleCnt="0"/>
      <dgm:spPr/>
    </dgm:pt>
    <dgm:pt modelId="{0BBD2D0C-0855-4556-9885-B15C4A207551}" type="pres">
      <dgm:prSet presAssocID="{38AE431E-366F-42DD-980A-BAC816BB03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D9939A-72C4-4938-A24B-46D67C4C88A9}" type="pres">
      <dgm:prSet presAssocID="{93E980CC-D32C-41E0-95CF-129EF6A8DF71}" presName="spaceBetweenRectangles" presStyleCnt="0"/>
      <dgm:spPr/>
    </dgm:pt>
    <dgm:pt modelId="{FF086177-94C6-4201-9F69-CF0B6B619F3A}" type="pres">
      <dgm:prSet presAssocID="{8BAA5B95-F665-4E76-9C35-91A916DFB48F}" presName="parentLin" presStyleCnt="0"/>
      <dgm:spPr/>
    </dgm:pt>
    <dgm:pt modelId="{046B9917-AEC4-443C-93D7-6B6C84F1A953}" type="pres">
      <dgm:prSet presAssocID="{8BAA5B95-F665-4E76-9C35-91A916DFB48F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B66433-0C24-4B6D-A601-965318EE4397}" type="pres">
      <dgm:prSet presAssocID="{8BAA5B95-F665-4E76-9C35-91A916DFB4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18A181-82EA-4E51-9085-339F74E4925D}" type="pres">
      <dgm:prSet presAssocID="{8BAA5B95-F665-4E76-9C35-91A916DFB48F}" presName="negativeSpace" presStyleCnt="0"/>
      <dgm:spPr/>
    </dgm:pt>
    <dgm:pt modelId="{60A511CE-9B8F-434D-BD39-6BA953632D46}" type="pres">
      <dgm:prSet presAssocID="{8BAA5B95-F665-4E76-9C35-91A916DFB48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67952FE-13D7-47BE-B81F-90891386F353}" type="presOf" srcId="{3CC00DDB-DA58-4F44-AD7E-5BD45A69B672}" destId="{0BBD2D0C-0855-4556-9885-B15C4A207551}" srcOrd="0" destOrd="3" presId="urn:microsoft.com/office/officeart/2005/8/layout/list1"/>
    <dgm:cxn modelId="{01C24359-8910-48B7-BBA9-6F6BD5FCB9A2}" srcId="{8BAA5B95-F665-4E76-9C35-91A916DFB48F}" destId="{D9B566A0-BAED-419B-B598-9113BADA6ED6}" srcOrd="2" destOrd="0" parTransId="{C36FFEA1-4C44-43F9-A509-58025DDF6AC7}" sibTransId="{9D1E7ABC-F897-4B6F-89CA-5B2E7D16ACE7}"/>
    <dgm:cxn modelId="{704D957C-A180-4A07-9EBF-E5BE5B40B5C4}" type="presOf" srcId="{BD03B810-A185-46B0-A3E7-C421E1ECA0AC}" destId="{0BBD2D0C-0855-4556-9885-B15C4A207551}" srcOrd="0" destOrd="2" presId="urn:microsoft.com/office/officeart/2005/8/layout/list1"/>
    <dgm:cxn modelId="{B0281B1A-553B-4217-B698-6548A87A627D}" type="presOf" srcId="{536E73BD-7908-46DD-9F1D-75FC7B7E6794}" destId="{60A511CE-9B8F-434D-BD39-6BA953632D46}" srcOrd="0" destOrd="0" presId="urn:microsoft.com/office/officeart/2005/8/layout/list1"/>
    <dgm:cxn modelId="{7891870B-C1B9-410A-A583-52625D5FFDF5}" type="presOf" srcId="{38AE431E-366F-42DD-980A-BAC816BB032A}" destId="{057EB2FC-B552-4383-AB91-2E1EBD91F1DC}" srcOrd="1" destOrd="0" presId="urn:microsoft.com/office/officeart/2005/8/layout/list1"/>
    <dgm:cxn modelId="{0411C3CC-394B-49F5-BD77-392824FD5CDF}" type="presOf" srcId="{8BAA5B95-F665-4E76-9C35-91A916DFB48F}" destId="{8DB66433-0C24-4B6D-A601-965318EE4397}" srcOrd="1" destOrd="0" presId="urn:microsoft.com/office/officeart/2005/8/layout/list1"/>
    <dgm:cxn modelId="{4296BA03-A923-4C5D-9AD5-69BF688009DF}" srcId="{2F8E3753-B1FA-4042-8D14-3A69FD430D88}" destId="{CAEB044F-131A-4B63-B3E1-11E81CF62961}" srcOrd="3" destOrd="0" parTransId="{0F9074EC-ABC6-4D0B-BF60-4BBE1E197672}" sibTransId="{C0C67BD6-6033-4A83-8632-66B18CBE1FBB}"/>
    <dgm:cxn modelId="{E1AB7356-BEAE-4235-89AA-A2E169356F22}" srcId="{2F8E3753-B1FA-4042-8D14-3A69FD430D88}" destId="{74E40F3A-FF96-460D-9667-AD8F4D3720D9}" srcOrd="1" destOrd="0" parTransId="{C57D2335-F791-4714-842E-777EE9CD4FBE}" sibTransId="{5EBDDE58-5C71-4DCB-83FA-E31A6ED7F5E6}"/>
    <dgm:cxn modelId="{ED609426-3469-446C-9868-956EA5BE204C}" srcId="{38AE431E-366F-42DD-980A-BAC816BB032A}" destId="{BD03B810-A185-46B0-A3E7-C421E1ECA0AC}" srcOrd="2" destOrd="0" parTransId="{BB4B0DBC-24D7-489C-8352-CF48B42DE4C0}" sibTransId="{2777E529-406F-4973-97AB-2F37CFE482FC}"/>
    <dgm:cxn modelId="{F03BC7CB-FBB8-4D14-8565-2E1C81207ABD}" type="presOf" srcId="{CAEB044F-131A-4B63-B3E1-11E81CF62961}" destId="{BBDB4214-A587-4307-9FC2-19687A5F5DFC}" srcOrd="0" destOrd="3" presId="urn:microsoft.com/office/officeart/2005/8/layout/list1"/>
    <dgm:cxn modelId="{4FBE3D99-ECE3-412E-B60D-F965336C171A}" srcId="{38AE431E-366F-42DD-980A-BAC816BB032A}" destId="{CFF216F8-1E0B-4485-9344-45FC4785869D}" srcOrd="0" destOrd="0" parTransId="{2AE2E10D-69C0-4B00-B827-713E72030C2E}" sibTransId="{E74EFCC9-A826-4CE6-A59C-B37792FA8E9D}"/>
    <dgm:cxn modelId="{0C580DBA-0E83-4EE5-AFC9-5EEEC98A6689}" srcId="{8BAA5B95-F665-4E76-9C35-91A916DFB48F}" destId="{118E7137-2F80-440F-92FC-9196EC68D065}" srcOrd="3" destOrd="0" parTransId="{A29C4B5A-4A27-4C7E-BB51-F68B993B5571}" sibTransId="{0AAA48FA-030C-4310-B45E-DAEFF9122BB3}"/>
    <dgm:cxn modelId="{6859A9E8-C40C-4DBF-8258-0FED88AEFE7D}" srcId="{2F8E3753-B1FA-4042-8D14-3A69FD430D88}" destId="{53652B81-DBBD-4027-82C0-FDE44E4216F3}" srcOrd="2" destOrd="0" parTransId="{751544D5-AA14-452A-8698-184BC553E827}" sibTransId="{2D4B78C9-FEFC-4FAC-997A-681794A34929}"/>
    <dgm:cxn modelId="{556A7D34-020D-4E31-9E3A-289517756A37}" srcId="{F5FD8350-98AE-44D0-81AB-EE09025D85FF}" destId="{38AE431E-366F-42DD-980A-BAC816BB032A}" srcOrd="1" destOrd="0" parTransId="{CBFCCAC3-FD92-49DC-8704-BB763D18F4F3}" sibTransId="{93E980CC-D32C-41E0-95CF-129EF6A8DF71}"/>
    <dgm:cxn modelId="{1E4F60C9-70B8-42D4-8A07-82DF1BD57462}" type="presOf" srcId="{F5FD8350-98AE-44D0-81AB-EE09025D85FF}" destId="{C8F7A41D-9826-4C19-BA22-6797E93C23E9}" srcOrd="0" destOrd="0" presId="urn:microsoft.com/office/officeart/2005/8/layout/list1"/>
    <dgm:cxn modelId="{B18B82E8-BCE9-4B30-B212-7AA9B70775B1}" type="presOf" srcId="{74E40F3A-FF96-460D-9667-AD8F4D3720D9}" destId="{BBDB4214-A587-4307-9FC2-19687A5F5DFC}" srcOrd="0" destOrd="1" presId="urn:microsoft.com/office/officeart/2005/8/layout/list1"/>
    <dgm:cxn modelId="{D9453DF6-69DF-4970-84D1-6DA359FDB7B6}" srcId="{38AE431E-366F-42DD-980A-BAC816BB032A}" destId="{02C9F840-0171-4012-BA68-D8B3A81662B5}" srcOrd="1" destOrd="0" parTransId="{630DEC2C-0721-47A7-83B0-B14299DECB16}" sibTransId="{0258135A-C03B-4EA4-85B4-59D07DE17BDF}"/>
    <dgm:cxn modelId="{E705427B-D668-483B-B853-E000900F28AD}" srcId="{8BAA5B95-F665-4E76-9C35-91A916DFB48F}" destId="{536E73BD-7908-46DD-9F1D-75FC7B7E6794}" srcOrd="0" destOrd="0" parTransId="{A4E2D296-AD01-427A-B14F-1C7819756076}" sibTransId="{C49034A3-8A7C-4B2D-9C16-8793DF6BBD0A}"/>
    <dgm:cxn modelId="{1BA7C130-0EE0-4097-8E98-7FE2A5164EDF}" type="presOf" srcId="{A09AAB04-05D5-4B81-ABB4-E280DC092160}" destId="{BBDB4214-A587-4307-9FC2-19687A5F5DFC}" srcOrd="0" destOrd="0" presId="urn:microsoft.com/office/officeart/2005/8/layout/list1"/>
    <dgm:cxn modelId="{A0A69FBF-4F02-4240-85C1-CE6E7B75AB32}" type="presOf" srcId="{8BAA5B95-F665-4E76-9C35-91A916DFB48F}" destId="{046B9917-AEC4-443C-93D7-6B6C84F1A953}" srcOrd="0" destOrd="0" presId="urn:microsoft.com/office/officeart/2005/8/layout/list1"/>
    <dgm:cxn modelId="{B6034743-EFC3-4C2D-98A4-5588C833C7F9}" type="presOf" srcId="{118E7137-2F80-440F-92FC-9196EC68D065}" destId="{60A511CE-9B8F-434D-BD39-6BA953632D46}" srcOrd="0" destOrd="3" presId="urn:microsoft.com/office/officeart/2005/8/layout/list1"/>
    <dgm:cxn modelId="{E635C8B0-8CED-4D36-BC05-9944796BF8A5}" type="presOf" srcId="{F8FFB12C-EBA6-4AF7-8454-A21C7CA84672}" destId="{60A511CE-9B8F-434D-BD39-6BA953632D46}" srcOrd="0" destOrd="1" presId="urn:microsoft.com/office/officeart/2005/8/layout/list1"/>
    <dgm:cxn modelId="{2E97C8A3-C827-4BC1-A147-53B5F4A74C5E}" type="presOf" srcId="{53652B81-DBBD-4027-82C0-FDE44E4216F3}" destId="{BBDB4214-A587-4307-9FC2-19687A5F5DFC}" srcOrd="0" destOrd="2" presId="urn:microsoft.com/office/officeart/2005/8/layout/list1"/>
    <dgm:cxn modelId="{FC40CFB4-83C5-47BF-83EC-DFBC530F18FB}" srcId="{F5FD8350-98AE-44D0-81AB-EE09025D85FF}" destId="{8BAA5B95-F665-4E76-9C35-91A916DFB48F}" srcOrd="2" destOrd="0" parTransId="{85444CE1-2CD6-4778-81DD-9D018AE54A81}" sibTransId="{F2929949-46CB-47FD-8AFA-57F1C85848AE}"/>
    <dgm:cxn modelId="{EA7F356D-5A23-4038-B5B8-DF6CEDE571C7}" type="presOf" srcId="{02C9F840-0171-4012-BA68-D8B3A81662B5}" destId="{0BBD2D0C-0855-4556-9885-B15C4A207551}" srcOrd="0" destOrd="1" presId="urn:microsoft.com/office/officeart/2005/8/layout/list1"/>
    <dgm:cxn modelId="{B0077E41-AC65-4659-A63E-FCDD9A30FF05}" type="presOf" srcId="{D9B566A0-BAED-419B-B598-9113BADA6ED6}" destId="{60A511CE-9B8F-434D-BD39-6BA953632D46}" srcOrd="0" destOrd="2" presId="urn:microsoft.com/office/officeart/2005/8/layout/list1"/>
    <dgm:cxn modelId="{CE3AD62B-78D2-4A9B-A40E-FED7319F33B6}" srcId="{2F8E3753-B1FA-4042-8D14-3A69FD430D88}" destId="{A09AAB04-05D5-4B81-ABB4-E280DC092160}" srcOrd="0" destOrd="0" parTransId="{4C19069B-1963-4A51-B32F-68F1AC7C3ABE}" sibTransId="{62E16628-7823-414B-A0D9-6B882BF46281}"/>
    <dgm:cxn modelId="{6FBE3405-9C70-44E9-B5A7-F7A5859DB130}" srcId="{F5FD8350-98AE-44D0-81AB-EE09025D85FF}" destId="{2F8E3753-B1FA-4042-8D14-3A69FD430D88}" srcOrd="0" destOrd="0" parTransId="{4E44346D-E4C3-4F02-BE1C-446AA0B7F98C}" sibTransId="{0B3B2A8C-988B-497F-A81B-072C8DAA6D1C}"/>
    <dgm:cxn modelId="{46A2E49A-B459-49C9-BA73-88610CB2D794}" type="presOf" srcId="{38AE431E-366F-42DD-980A-BAC816BB032A}" destId="{B4F3B0C2-515E-4E01-B401-D6D7186D29FD}" srcOrd="0" destOrd="0" presId="urn:microsoft.com/office/officeart/2005/8/layout/list1"/>
    <dgm:cxn modelId="{1CCE487C-BE08-4E6C-83E8-08050A3E44C1}" type="presOf" srcId="{2F8E3753-B1FA-4042-8D14-3A69FD430D88}" destId="{C8040BFE-7E7B-42C3-BDEA-B64CD699CA3A}" srcOrd="1" destOrd="0" presId="urn:microsoft.com/office/officeart/2005/8/layout/list1"/>
    <dgm:cxn modelId="{331B9F97-4A18-448F-BCE9-BD810E8850A1}" type="presOf" srcId="{CFF216F8-1E0B-4485-9344-45FC4785869D}" destId="{0BBD2D0C-0855-4556-9885-B15C4A207551}" srcOrd="0" destOrd="0" presId="urn:microsoft.com/office/officeart/2005/8/layout/list1"/>
    <dgm:cxn modelId="{ABF3E373-4A11-430C-BF1A-82EF2908657F}" srcId="{8BAA5B95-F665-4E76-9C35-91A916DFB48F}" destId="{F8FFB12C-EBA6-4AF7-8454-A21C7CA84672}" srcOrd="1" destOrd="0" parTransId="{08BED3C6-E8A6-4306-BD6F-3D1FD5188E65}" sibTransId="{F2CC67A2-E0E3-4DA4-A990-E9B9C1D27C60}"/>
    <dgm:cxn modelId="{B84B5769-E8A2-4369-AE30-A504AF88A58A}" type="presOf" srcId="{2F8E3753-B1FA-4042-8D14-3A69FD430D88}" destId="{50F6D09E-8771-4D12-BA07-3F458EDAB428}" srcOrd="0" destOrd="0" presId="urn:microsoft.com/office/officeart/2005/8/layout/list1"/>
    <dgm:cxn modelId="{DF37CFD5-6B33-45D8-B8BE-0B31902F6A5F}" srcId="{38AE431E-366F-42DD-980A-BAC816BB032A}" destId="{3CC00DDB-DA58-4F44-AD7E-5BD45A69B672}" srcOrd="3" destOrd="0" parTransId="{D63DBE87-CFBD-4593-A6C6-D873E3265FDE}" sibTransId="{E9508E64-E913-4765-A799-909F6BF3F445}"/>
    <dgm:cxn modelId="{B57C29E4-6B0A-4384-A704-85205D5F7F5C}" type="presParOf" srcId="{C8F7A41D-9826-4C19-BA22-6797E93C23E9}" destId="{96BF8E2E-6337-4575-90C5-29E7644FA2B5}" srcOrd="0" destOrd="0" presId="urn:microsoft.com/office/officeart/2005/8/layout/list1"/>
    <dgm:cxn modelId="{072D8EF9-D80E-46AA-BB78-BECC87378F8E}" type="presParOf" srcId="{96BF8E2E-6337-4575-90C5-29E7644FA2B5}" destId="{50F6D09E-8771-4D12-BA07-3F458EDAB428}" srcOrd="0" destOrd="0" presId="urn:microsoft.com/office/officeart/2005/8/layout/list1"/>
    <dgm:cxn modelId="{F0C5A966-A0C3-48D5-9CE6-F1EC276337B1}" type="presParOf" srcId="{96BF8E2E-6337-4575-90C5-29E7644FA2B5}" destId="{C8040BFE-7E7B-42C3-BDEA-B64CD699CA3A}" srcOrd="1" destOrd="0" presId="urn:microsoft.com/office/officeart/2005/8/layout/list1"/>
    <dgm:cxn modelId="{B202E0A3-D0ED-4168-A9B4-93D3065FDAC5}" type="presParOf" srcId="{C8F7A41D-9826-4C19-BA22-6797E93C23E9}" destId="{A29C01E3-E3FD-4809-9FF1-C102A3FD74B3}" srcOrd="1" destOrd="0" presId="urn:microsoft.com/office/officeart/2005/8/layout/list1"/>
    <dgm:cxn modelId="{F46970B5-D50B-457A-BD33-4FBB1F2E9BE2}" type="presParOf" srcId="{C8F7A41D-9826-4C19-BA22-6797E93C23E9}" destId="{BBDB4214-A587-4307-9FC2-19687A5F5DFC}" srcOrd="2" destOrd="0" presId="urn:microsoft.com/office/officeart/2005/8/layout/list1"/>
    <dgm:cxn modelId="{51C54FD4-5784-49D5-B057-37F26EC865CC}" type="presParOf" srcId="{C8F7A41D-9826-4C19-BA22-6797E93C23E9}" destId="{EB01BA6A-0D4F-410D-A12C-E4E040E8CD72}" srcOrd="3" destOrd="0" presId="urn:microsoft.com/office/officeart/2005/8/layout/list1"/>
    <dgm:cxn modelId="{0ED1EDB3-2036-4F09-B7DF-3DDDD6B93298}" type="presParOf" srcId="{C8F7A41D-9826-4C19-BA22-6797E93C23E9}" destId="{9599D48B-7F87-4948-8F30-229ADC58148F}" srcOrd="4" destOrd="0" presId="urn:microsoft.com/office/officeart/2005/8/layout/list1"/>
    <dgm:cxn modelId="{1C15767F-F4DE-4474-A5A2-8F2D7EFC4B6F}" type="presParOf" srcId="{9599D48B-7F87-4948-8F30-229ADC58148F}" destId="{B4F3B0C2-515E-4E01-B401-D6D7186D29FD}" srcOrd="0" destOrd="0" presId="urn:microsoft.com/office/officeart/2005/8/layout/list1"/>
    <dgm:cxn modelId="{AFE5EC6F-D9C5-4182-980A-62391357914D}" type="presParOf" srcId="{9599D48B-7F87-4948-8F30-229ADC58148F}" destId="{057EB2FC-B552-4383-AB91-2E1EBD91F1DC}" srcOrd="1" destOrd="0" presId="urn:microsoft.com/office/officeart/2005/8/layout/list1"/>
    <dgm:cxn modelId="{070B7DA1-EF95-41BD-BB8D-D3559BA0683D}" type="presParOf" srcId="{C8F7A41D-9826-4C19-BA22-6797E93C23E9}" destId="{634ED661-0121-4F9B-A2FC-9C17932D7933}" srcOrd="5" destOrd="0" presId="urn:microsoft.com/office/officeart/2005/8/layout/list1"/>
    <dgm:cxn modelId="{0C77362D-3CC7-4235-B3E1-E552C0CEBF81}" type="presParOf" srcId="{C8F7A41D-9826-4C19-BA22-6797E93C23E9}" destId="{0BBD2D0C-0855-4556-9885-B15C4A207551}" srcOrd="6" destOrd="0" presId="urn:microsoft.com/office/officeart/2005/8/layout/list1"/>
    <dgm:cxn modelId="{C1917696-E6F1-4F40-9D8D-425D6804090C}" type="presParOf" srcId="{C8F7A41D-9826-4C19-BA22-6797E93C23E9}" destId="{36D9939A-72C4-4938-A24B-46D67C4C88A9}" srcOrd="7" destOrd="0" presId="urn:microsoft.com/office/officeart/2005/8/layout/list1"/>
    <dgm:cxn modelId="{B192E808-6F65-426F-9101-2A2E9412CB33}" type="presParOf" srcId="{C8F7A41D-9826-4C19-BA22-6797E93C23E9}" destId="{FF086177-94C6-4201-9F69-CF0B6B619F3A}" srcOrd="8" destOrd="0" presId="urn:microsoft.com/office/officeart/2005/8/layout/list1"/>
    <dgm:cxn modelId="{E0E85FE1-0875-4A3C-A6B8-9C7910346AC4}" type="presParOf" srcId="{FF086177-94C6-4201-9F69-CF0B6B619F3A}" destId="{046B9917-AEC4-443C-93D7-6B6C84F1A953}" srcOrd="0" destOrd="0" presId="urn:microsoft.com/office/officeart/2005/8/layout/list1"/>
    <dgm:cxn modelId="{D2E70306-7A4D-44FF-BEC1-5D24AF832669}" type="presParOf" srcId="{FF086177-94C6-4201-9F69-CF0B6B619F3A}" destId="{8DB66433-0C24-4B6D-A601-965318EE4397}" srcOrd="1" destOrd="0" presId="urn:microsoft.com/office/officeart/2005/8/layout/list1"/>
    <dgm:cxn modelId="{C2EB3241-0804-4B1C-96DD-8DB6D0E49086}" type="presParOf" srcId="{C8F7A41D-9826-4C19-BA22-6797E93C23E9}" destId="{C518A181-82EA-4E51-9085-339F74E4925D}" srcOrd="9" destOrd="0" presId="urn:microsoft.com/office/officeart/2005/8/layout/list1"/>
    <dgm:cxn modelId="{2AA0C095-F236-42BD-9550-4B60B8A52A45}" type="presParOf" srcId="{C8F7A41D-9826-4C19-BA22-6797E93C23E9}" destId="{60A511CE-9B8F-434D-BD39-6BA953632D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C9E394-A565-4713-B9F4-98F716494BB4}" type="doc">
      <dgm:prSet loTypeId="urn:microsoft.com/office/officeart/2005/8/layout/vList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AC318C5-FAE9-45D1-9A6C-E713605FDBE7}">
      <dgm:prSet/>
      <dgm:spPr/>
      <dgm:t>
        <a:bodyPr/>
        <a:lstStyle/>
        <a:p>
          <a:pPr rtl="0"/>
          <a:r>
            <a:rPr lang="zh-CN" dirty="0" smtClean="0"/>
            <a:t>在社交这一最重要用途上，茅台、五粮液、剑南春、国窖</a:t>
          </a:r>
          <a:r>
            <a:rPr lang="en-US" dirty="0" smtClean="0"/>
            <a:t>1573</a:t>
          </a:r>
          <a:r>
            <a:rPr lang="zh-CN" dirty="0" smtClean="0"/>
            <a:t>主要依靠多年形成的档次识别，满足消费者表达尊重、显示实力的目的。</a:t>
          </a:r>
          <a:endParaRPr lang="en-US" dirty="0"/>
        </a:p>
      </dgm:t>
    </dgm:pt>
    <dgm:pt modelId="{CFF5A222-12E4-430D-8C99-48706AD65CA9}" type="parTrans" cxnId="{C7314A46-88B5-4246-8A96-A7B0830F1B0E}">
      <dgm:prSet/>
      <dgm:spPr/>
      <dgm:t>
        <a:bodyPr/>
        <a:lstStyle/>
        <a:p>
          <a:endParaRPr lang="zh-CN" altLang="en-US"/>
        </a:p>
      </dgm:t>
    </dgm:pt>
    <dgm:pt modelId="{4ECB8C60-D459-4927-A111-E2F526C35C58}" type="sibTrans" cxnId="{C7314A46-88B5-4246-8A96-A7B0830F1B0E}">
      <dgm:prSet/>
      <dgm:spPr/>
      <dgm:t>
        <a:bodyPr/>
        <a:lstStyle/>
        <a:p>
          <a:endParaRPr lang="zh-CN" altLang="en-US"/>
        </a:p>
      </dgm:t>
    </dgm:pt>
    <dgm:pt modelId="{BFB93EEB-B482-4A6D-A1F3-C3C7A375A479}">
      <dgm:prSet/>
      <dgm:spPr/>
      <dgm:t>
        <a:bodyPr/>
        <a:lstStyle/>
        <a:p>
          <a:pPr rtl="0"/>
          <a:r>
            <a:rPr lang="zh-CN" dirty="0" smtClean="0"/>
            <a:t>在自我表达这一用途上，水井坊、蓝色经典抛弃了纯粹的传统文化，用很现代的方式为品牌注入时代感。</a:t>
          </a:r>
          <a:endParaRPr lang="en-US" dirty="0"/>
        </a:p>
      </dgm:t>
    </dgm:pt>
    <dgm:pt modelId="{271B1E06-E046-482F-BF9C-7A938E29A31B}" type="parTrans" cxnId="{9D19319A-E0C2-4719-B400-A1A2C5A51707}">
      <dgm:prSet/>
      <dgm:spPr/>
      <dgm:t>
        <a:bodyPr/>
        <a:lstStyle/>
        <a:p>
          <a:endParaRPr lang="zh-CN" altLang="en-US"/>
        </a:p>
      </dgm:t>
    </dgm:pt>
    <dgm:pt modelId="{FEF644FF-A976-4E63-B59F-DA2D982163B7}" type="sibTrans" cxnId="{9D19319A-E0C2-4719-B400-A1A2C5A51707}">
      <dgm:prSet/>
      <dgm:spPr/>
      <dgm:t>
        <a:bodyPr/>
        <a:lstStyle/>
        <a:p>
          <a:endParaRPr lang="zh-CN" altLang="en-US"/>
        </a:p>
      </dgm:t>
    </dgm:pt>
    <dgm:pt modelId="{4B7546EA-B828-4E78-B415-9B0E15C3B667}">
      <dgm:prSet/>
      <dgm:spPr/>
      <dgm:t>
        <a:bodyPr/>
        <a:lstStyle/>
        <a:p>
          <a:pPr rtl="0"/>
          <a:r>
            <a:rPr lang="zh-CN" dirty="0" smtClean="0"/>
            <a:t>在中国元素的应用上，整个酒类市场都是浅尝辄止，满足于对传统文化肤浅的解读。大多采用的都是生硬的将传统文化元素如道德经、名人、王侯、名胜强加于品牌之上。</a:t>
          </a:r>
          <a:endParaRPr lang="zh-CN" dirty="0"/>
        </a:p>
      </dgm:t>
    </dgm:pt>
    <dgm:pt modelId="{735F0E92-EF4A-48EB-9F85-125EE226241F}" type="parTrans" cxnId="{6DC8903D-6CEB-4348-81AE-0893FA510F3A}">
      <dgm:prSet/>
      <dgm:spPr/>
      <dgm:t>
        <a:bodyPr/>
        <a:lstStyle/>
        <a:p>
          <a:endParaRPr lang="zh-CN" altLang="en-US"/>
        </a:p>
      </dgm:t>
    </dgm:pt>
    <dgm:pt modelId="{DE4F2416-ECC5-430B-A0E9-FDB7F5384448}" type="sibTrans" cxnId="{6DC8903D-6CEB-4348-81AE-0893FA510F3A}">
      <dgm:prSet/>
      <dgm:spPr/>
      <dgm:t>
        <a:bodyPr/>
        <a:lstStyle/>
        <a:p>
          <a:endParaRPr lang="zh-CN" altLang="en-US"/>
        </a:p>
      </dgm:t>
    </dgm:pt>
    <dgm:pt modelId="{56558D2C-32E1-40C3-A7C4-DD81F2EDF1FB}" type="pres">
      <dgm:prSet presAssocID="{E6C9E394-A565-4713-B9F4-98F716494B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6573155-5F10-45C8-8FEE-FE6F14E7FF23}" type="pres">
      <dgm:prSet presAssocID="{AAC318C5-FAE9-45D1-9A6C-E713605FDBE7}" presName="comp" presStyleCnt="0"/>
      <dgm:spPr/>
    </dgm:pt>
    <dgm:pt modelId="{B1FB5F8F-8DA4-4717-AE85-FFC322E5C499}" type="pres">
      <dgm:prSet presAssocID="{AAC318C5-FAE9-45D1-9A6C-E713605FDBE7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9CA7B241-135A-464C-9E26-4FC269CC2727}" type="pres">
      <dgm:prSet presAssocID="{AAC318C5-FAE9-45D1-9A6C-E713605FDBE7}" presName="img" presStyleLbl="fgImgPlace1" presStyleIdx="0" presStyleCnt="3" custScaleX="87673" custScaleY="972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D6FFFDB-37E5-4E79-AFEB-9418F0B3F202}" type="pres">
      <dgm:prSet presAssocID="{AAC318C5-FAE9-45D1-9A6C-E713605FDBE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698BD1-8E1A-4899-A14B-3AA54F7551A1}" type="pres">
      <dgm:prSet presAssocID="{4ECB8C60-D459-4927-A111-E2F526C35C58}" presName="spacer" presStyleCnt="0"/>
      <dgm:spPr/>
    </dgm:pt>
    <dgm:pt modelId="{6840C137-175E-4200-839F-106128DA8211}" type="pres">
      <dgm:prSet presAssocID="{BFB93EEB-B482-4A6D-A1F3-C3C7A375A479}" presName="comp" presStyleCnt="0"/>
      <dgm:spPr/>
    </dgm:pt>
    <dgm:pt modelId="{BA88F5B8-9137-41D1-9BDA-20995E2C7B24}" type="pres">
      <dgm:prSet presAssocID="{BFB93EEB-B482-4A6D-A1F3-C3C7A375A479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68D84B07-63B3-437B-A143-5A16E6414EBF}" type="pres">
      <dgm:prSet presAssocID="{BFB93EEB-B482-4A6D-A1F3-C3C7A375A479}" presName="img" presStyleLbl="fgImgPlace1" presStyleIdx="1" presStyleCnt="3" custScaleX="78992" custScaleY="1000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EB68447-BBB3-42ED-B51D-14E16775B716}" type="pres">
      <dgm:prSet presAssocID="{BFB93EEB-B482-4A6D-A1F3-C3C7A375A47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FCE0C-57C7-4A01-BF01-352D6517435B}" type="pres">
      <dgm:prSet presAssocID="{FEF644FF-A976-4E63-B59F-DA2D982163B7}" presName="spacer" presStyleCnt="0"/>
      <dgm:spPr/>
    </dgm:pt>
    <dgm:pt modelId="{CD41CC18-3B4B-4EBF-B09E-9312E51D6FC9}" type="pres">
      <dgm:prSet presAssocID="{4B7546EA-B828-4E78-B415-9B0E15C3B667}" presName="comp" presStyleCnt="0"/>
      <dgm:spPr/>
    </dgm:pt>
    <dgm:pt modelId="{A8F54771-60FC-496E-ABBC-58899C6F5D1B}" type="pres">
      <dgm:prSet presAssocID="{4B7546EA-B828-4E78-B415-9B0E15C3B667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E6243B43-1BE2-46AA-8B94-E02CCDD82FB2}" type="pres">
      <dgm:prSet presAssocID="{4B7546EA-B828-4E78-B415-9B0E15C3B667}" presName="img" presStyleLbl="fgImgPlace1" presStyleIdx="2" presStyleCnt="3" custScaleX="78992" custScaleY="102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D68901FF-1553-43B5-B318-90F87B2F9127}" type="pres">
      <dgm:prSet presAssocID="{4B7546EA-B828-4E78-B415-9B0E15C3B66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1FB22E-3FCD-45E0-BDBB-6B3BC9E6D073}" type="presOf" srcId="{BFB93EEB-B482-4A6D-A1F3-C3C7A375A479}" destId="{BA88F5B8-9137-41D1-9BDA-20995E2C7B24}" srcOrd="0" destOrd="0" presId="urn:microsoft.com/office/officeart/2005/8/layout/vList4"/>
    <dgm:cxn modelId="{F91E5784-7922-4064-BF76-D336009AA074}" type="presOf" srcId="{4B7546EA-B828-4E78-B415-9B0E15C3B667}" destId="{D68901FF-1553-43B5-B318-90F87B2F9127}" srcOrd="1" destOrd="0" presId="urn:microsoft.com/office/officeart/2005/8/layout/vList4"/>
    <dgm:cxn modelId="{9D19319A-E0C2-4719-B400-A1A2C5A51707}" srcId="{E6C9E394-A565-4713-B9F4-98F716494BB4}" destId="{BFB93EEB-B482-4A6D-A1F3-C3C7A375A479}" srcOrd="1" destOrd="0" parTransId="{271B1E06-E046-482F-BF9C-7A938E29A31B}" sibTransId="{FEF644FF-A976-4E63-B59F-DA2D982163B7}"/>
    <dgm:cxn modelId="{CBAF4ED6-5FC0-42DA-88D6-E57E9CE4F146}" type="presOf" srcId="{AAC318C5-FAE9-45D1-9A6C-E713605FDBE7}" destId="{BD6FFFDB-37E5-4E79-AFEB-9418F0B3F202}" srcOrd="1" destOrd="0" presId="urn:microsoft.com/office/officeart/2005/8/layout/vList4"/>
    <dgm:cxn modelId="{F11EDDE1-F3EA-46EF-BE50-71CFE4ECC2C0}" type="presOf" srcId="{4B7546EA-B828-4E78-B415-9B0E15C3B667}" destId="{A8F54771-60FC-496E-ABBC-58899C6F5D1B}" srcOrd="0" destOrd="0" presId="urn:microsoft.com/office/officeart/2005/8/layout/vList4"/>
    <dgm:cxn modelId="{C7314A46-88B5-4246-8A96-A7B0830F1B0E}" srcId="{E6C9E394-A565-4713-B9F4-98F716494BB4}" destId="{AAC318C5-FAE9-45D1-9A6C-E713605FDBE7}" srcOrd="0" destOrd="0" parTransId="{CFF5A222-12E4-430D-8C99-48706AD65CA9}" sibTransId="{4ECB8C60-D459-4927-A111-E2F526C35C58}"/>
    <dgm:cxn modelId="{6DC8903D-6CEB-4348-81AE-0893FA510F3A}" srcId="{E6C9E394-A565-4713-B9F4-98F716494BB4}" destId="{4B7546EA-B828-4E78-B415-9B0E15C3B667}" srcOrd="2" destOrd="0" parTransId="{735F0E92-EF4A-48EB-9F85-125EE226241F}" sibTransId="{DE4F2416-ECC5-430B-A0E9-FDB7F5384448}"/>
    <dgm:cxn modelId="{719DEDF5-5A26-4032-BDA4-4D16D18FAF87}" type="presOf" srcId="{AAC318C5-FAE9-45D1-9A6C-E713605FDBE7}" destId="{B1FB5F8F-8DA4-4717-AE85-FFC322E5C499}" srcOrd="0" destOrd="0" presId="urn:microsoft.com/office/officeart/2005/8/layout/vList4"/>
    <dgm:cxn modelId="{CF188B1B-8B9B-4530-BD80-11DC9E647ADD}" type="presOf" srcId="{E6C9E394-A565-4713-B9F4-98F716494BB4}" destId="{56558D2C-32E1-40C3-A7C4-DD81F2EDF1FB}" srcOrd="0" destOrd="0" presId="urn:microsoft.com/office/officeart/2005/8/layout/vList4"/>
    <dgm:cxn modelId="{70791859-AE74-4E11-8388-319EBB634A78}" type="presOf" srcId="{BFB93EEB-B482-4A6D-A1F3-C3C7A375A479}" destId="{5EB68447-BBB3-42ED-B51D-14E16775B716}" srcOrd="1" destOrd="0" presId="urn:microsoft.com/office/officeart/2005/8/layout/vList4"/>
    <dgm:cxn modelId="{8B04E8C1-AFAA-4D9B-932D-D48E2E50C9B9}" type="presParOf" srcId="{56558D2C-32E1-40C3-A7C4-DD81F2EDF1FB}" destId="{56573155-5F10-45C8-8FEE-FE6F14E7FF23}" srcOrd="0" destOrd="0" presId="urn:microsoft.com/office/officeart/2005/8/layout/vList4"/>
    <dgm:cxn modelId="{818090E4-461C-4C48-AD1D-F793294881BE}" type="presParOf" srcId="{56573155-5F10-45C8-8FEE-FE6F14E7FF23}" destId="{B1FB5F8F-8DA4-4717-AE85-FFC322E5C499}" srcOrd="0" destOrd="0" presId="urn:microsoft.com/office/officeart/2005/8/layout/vList4"/>
    <dgm:cxn modelId="{C3597AAE-E85C-41F2-8B8B-6B846DD6A7F8}" type="presParOf" srcId="{56573155-5F10-45C8-8FEE-FE6F14E7FF23}" destId="{9CA7B241-135A-464C-9E26-4FC269CC2727}" srcOrd="1" destOrd="0" presId="urn:microsoft.com/office/officeart/2005/8/layout/vList4"/>
    <dgm:cxn modelId="{29AFA223-F24F-4E1E-A013-48199B1F2858}" type="presParOf" srcId="{56573155-5F10-45C8-8FEE-FE6F14E7FF23}" destId="{BD6FFFDB-37E5-4E79-AFEB-9418F0B3F202}" srcOrd="2" destOrd="0" presId="urn:microsoft.com/office/officeart/2005/8/layout/vList4"/>
    <dgm:cxn modelId="{C86C482F-E594-4980-BF15-2B327A3CBED0}" type="presParOf" srcId="{56558D2C-32E1-40C3-A7C4-DD81F2EDF1FB}" destId="{D5698BD1-8E1A-4899-A14B-3AA54F7551A1}" srcOrd="1" destOrd="0" presId="urn:microsoft.com/office/officeart/2005/8/layout/vList4"/>
    <dgm:cxn modelId="{61838DAA-9E0F-4470-9889-A8D8920EA1F8}" type="presParOf" srcId="{56558D2C-32E1-40C3-A7C4-DD81F2EDF1FB}" destId="{6840C137-175E-4200-839F-106128DA8211}" srcOrd="2" destOrd="0" presId="urn:microsoft.com/office/officeart/2005/8/layout/vList4"/>
    <dgm:cxn modelId="{31FB25B7-3FAE-4F74-835B-43C33F07B164}" type="presParOf" srcId="{6840C137-175E-4200-839F-106128DA8211}" destId="{BA88F5B8-9137-41D1-9BDA-20995E2C7B24}" srcOrd="0" destOrd="0" presId="urn:microsoft.com/office/officeart/2005/8/layout/vList4"/>
    <dgm:cxn modelId="{FF13373F-6E06-45D9-BC46-6255B934E262}" type="presParOf" srcId="{6840C137-175E-4200-839F-106128DA8211}" destId="{68D84B07-63B3-437B-A143-5A16E6414EBF}" srcOrd="1" destOrd="0" presId="urn:microsoft.com/office/officeart/2005/8/layout/vList4"/>
    <dgm:cxn modelId="{4C1B251B-5402-45CB-A16C-10A2CFBFD4BE}" type="presParOf" srcId="{6840C137-175E-4200-839F-106128DA8211}" destId="{5EB68447-BBB3-42ED-B51D-14E16775B716}" srcOrd="2" destOrd="0" presId="urn:microsoft.com/office/officeart/2005/8/layout/vList4"/>
    <dgm:cxn modelId="{D5F3518F-CB05-44A7-AA25-4865CE933FC8}" type="presParOf" srcId="{56558D2C-32E1-40C3-A7C4-DD81F2EDF1FB}" destId="{F5FFCE0C-57C7-4A01-BF01-352D6517435B}" srcOrd="3" destOrd="0" presId="urn:microsoft.com/office/officeart/2005/8/layout/vList4"/>
    <dgm:cxn modelId="{7805FD32-905E-45BF-95D4-93D18BD1DFFD}" type="presParOf" srcId="{56558D2C-32E1-40C3-A7C4-DD81F2EDF1FB}" destId="{CD41CC18-3B4B-4EBF-B09E-9312E51D6FC9}" srcOrd="4" destOrd="0" presId="urn:microsoft.com/office/officeart/2005/8/layout/vList4"/>
    <dgm:cxn modelId="{9356471D-BD4E-471C-AE42-0F6CBB7E40BB}" type="presParOf" srcId="{CD41CC18-3B4B-4EBF-B09E-9312E51D6FC9}" destId="{A8F54771-60FC-496E-ABBC-58899C6F5D1B}" srcOrd="0" destOrd="0" presId="urn:microsoft.com/office/officeart/2005/8/layout/vList4"/>
    <dgm:cxn modelId="{CFDA8BC1-8DE8-497D-BC71-64ACA17A5EC1}" type="presParOf" srcId="{CD41CC18-3B4B-4EBF-B09E-9312E51D6FC9}" destId="{E6243B43-1BE2-46AA-8B94-E02CCDD82FB2}" srcOrd="1" destOrd="0" presId="urn:microsoft.com/office/officeart/2005/8/layout/vList4"/>
    <dgm:cxn modelId="{667ACAA6-DD09-44F0-B722-ECB88881D156}" type="presParOf" srcId="{CD41CC18-3B4B-4EBF-B09E-9312E51D6FC9}" destId="{D68901FF-1553-43B5-B318-90F87B2F91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7856C9-015C-4A8B-9BF1-9E4C08BF0DBF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zh-CN" altLang="en-US"/>
        </a:p>
      </dgm:t>
    </dgm:pt>
    <dgm:pt modelId="{1D129936-A9DE-48D3-A8B0-6832481A5C46}">
      <dgm:prSet custT="1"/>
      <dgm:spPr/>
      <dgm:t>
        <a:bodyPr/>
        <a:lstStyle/>
        <a:p>
          <a:pPr rtl="0"/>
          <a:r>
            <a:rPr lang="zh-CN" sz="2400" dirty="0" smtClean="0"/>
            <a:t>目标顾客报告</a:t>
          </a:r>
          <a:endParaRPr lang="en-US" sz="2400" dirty="0"/>
        </a:p>
      </dgm:t>
    </dgm:pt>
    <dgm:pt modelId="{08BC7F0E-7EA5-40A0-BBC1-BB9FC9B88F97}" type="parTrans" cxnId="{413EBC74-411C-4B8F-AAB1-24F7D26309E2}">
      <dgm:prSet/>
      <dgm:spPr/>
      <dgm:t>
        <a:bodyPr/>
        <a:lstStyle/>
        <a:p>
          <a:endParaRPr lang="zh-CN" altLang="en-US" sz="1000"/>
        </a:p>
      </dgm:t>
    </dgm:pt>
    <dgm:pt modelId="{3541C5F4-CB6E-485F-A3A9-1FC51134708B}" type="sibTrans" cxnId="{413EBC74-411C-4B8F-AAB1-24F7D26309E2}">
      <dgm:prSet/>
      <dgm:spPr/>
      <dgm:t>
        <a:bodyPr/>
        <a:lstStyle/>
        <a:p>
          <a:endParaRPr lang="zh-CN" altLang="en-US" sz="1000"/>
        </a:p>
      </dgm:t>
    </dgm:pt>
    <dgm:pt modelId="{3BC38B26-AF55-4508-9B9E-383C3C3026B1}">
      <dgm:prSet custT="1"/>
      <dgm:spPr/>
      <dgm:t>
        <a:bodyPr/>
        <a:lstStyle/>
        <a:p>
          <a:pPr rtl="0"/>
          <a:r>
            <a:rPr lang="zh-CN" sz="2400" dirty="0" smtClean="0"/>
            <a:t>竞争报告</a:t>
          </a:r>
          <a:endParaRPr lang="en-US" sz="2400" dirty="0"/>
        </a:p>
      </dgm:t>
    </dgm:pt>
    <dgm:pt modelId="{55F4DAE7-A87C-4E8A-BDB7-73293B9ED65B}" type="parTrans" cxnId="{AF2A8FF8-7B79-4D7A-AC89-224A028D1BD6}">
      <dgm:prSet/>
      <dgm:spPr/>
      <dgm:t>
        <a:bodyPr/>
        <a:lstStyle/>
        <a:p>
          <a:endParaRPr lang="zh-CN" altLang="en-US" sz="1000"/>
        </a:p>
      </dgm:t>
    </dgm:pt>
    <dgm:pt modelId="{E78EF325-88FC-4739-8AC9-F3FA321612CD}" type="sibTrans" cxnId="{AF2A8FF8-7B79-4D7A-AC89-224A028D1BD6}">
      <dgm:prSet/>
      <dgm:spPr/>
      <dgm:t>
        <a:bodyPr/>
        <a:lstStyle/>
        <a:p>
          <a:endParaRPr lang="zh-CN" altLang="en-US" sz="1000"/>
        </a:p>
      </dgm:t>
    </dgm:pt>
    <dgm:pt modelId="{9D643CFB-0632-42C9-ACC4-93E1ED338EC2}" type="pres">
      <dgm:prSet presAssocID="{F17856C9-015C-4A8B-9BF1-9E4C08BF0D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2287C4-8FDE-43D5-9F05-B20C293FCFF7}" type="pres">
      <dgm:prSet presAssocID="{1D129936-A9DE-48D3-A8B0-6832481A5C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4F5090-ECB9-4F60-BF88-883B3B54F8E7}" type="pres">
      <dgm:prSet presAssocID="{3541C5F4-CB6E-485F-A3A9-1FC51134708B}" presName="spacer" presStyleCnt="0"/>
      <dgm:spPr/>
    </dgm:pt>
    <dgm:pt modelId="{79D167A3-5A80-4C22-8D6A-CFB24B184942}" type="pres">
      <dgm:prSet presAssocID="{3BC38B26-AF55-4508-9B9E-383C3C302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3EBC74-411C-4B8F-AAB1-24F7D26309E2}" srcId="{F17856C9-015C-4A8B-9BF1-9E4C08BF0DBF}" destId="{1D129936-A9DE-48D3-A8B0-6832481A5C46}" srcOrd="0" destOrd="0" parTransId="{08BC7F0E-7EA5-40A0-BBC1-BB9FC9B88F97}" sibTransId="{3541C5F4-CB6E-485F-A3A9-1FC51134708B}"/>
    <dgm:cxn modelId="{AF2A8FF8-7B79-4D7A-AC89-224A028D1BD6}" srcId="{F17856C9-015C-4A8B-9BF1-9E4C08BF0DBF}" destId="{3BC38B26-AF55-4508-9B9E-383C3C3026B1}" srcOrd="1" destOrd="0" parTransId="{55F4DAE7-A87C-4E8A-BDB7-73293B9ED65B}" sibTransId="{E78EF325-88FC-4739-8AC9-F3FA321612CD}"/>
    <dgm:cxn modelId="{133A57F6-4650-47A3-999B-EBD393D99B48}" type="presOf" srcId="{1D129936-A9DE-48D3-A8B0-6832481A5C46}" destId="{D42287C4-8FDE-43D5-9F05-B20C293FCFF7}" srcOrd="0" destOrd="0" presId="urn:microsoft.com/office/officeart/2005/8/layout/vList2"/>
    <dgm:cxn modelId="{8957546F-6059-4B01-9596-56B5EF3F5AF7}" type="presOf" srcId="{F17856C9-015C-4A8B-9BF1-9E4C08BF0DBF}" destId="{9D643CFB-0632-42C9-ACC4-93E1ED338EC2}" srcOrd="0" destOrd="0" presId="urn:microsoft.com/office/officeart/2005/8/layout/vList2"/>
    <dgm:cxn modelId="{85FBD546-CE12-4BDC-8EB1-FC36CE66D8D6}" type="presOf" srcId="{3BC38B26-AF55-4508-9B9E-383C3C3026B1}" destId="{79D167A3-5A80-4C22-8D6A-CFB24B184942}" srcOrd="0" destOrd="0" presId="urn:microsoft.com/office/officeart/2005/8/layout/vList2"/>
    <dgm:cxn modelId="{F1D994E1-C521-422A-8200-6F525B8C12CF}" type="presParOf" srcId="{9D643CFB-0632-42C9-ACC4-93E1ED338EC2}" destId="{D42287C4-8FDE-43D5-9F05-B20C293FCFF7}" srcOrd="0" destOrd="0" presId="urn:microsoft.com/office/officeart/2005/8/layout/vList2"/>
    <dgm:cxn modelId="{FCEC588D-E160-4300-942E-983FEE6F68F9}" type="presParOf" srcId="{9D643CFB-0632-42C9-ACC4-93E1ED338EC2}" destId="{F74F5090-ECB9-4F60-BF88-883B3B54F8E7}" srcOrd="1" destOrd="0" presId="urn:microsoft.com/office/officeart/2005/8/layout/vList2"/>
    <dgm:cxn modelId="{FDDF9352-19A9-4FFC-9A0A-95E842082C80}" type="presParOf" srcId="{9D643CFB-0632-42C9-ACC4-93E1ED338EC2}" destId="{79D167A3-5A80-4C22-8D6A-CFB24B1849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64992B-8639-4856-8B6A-4C2349D286FF}" type="doc">
      <dgm:prSet loTypeId="urn:microsoft.com/office/officeart/2005/8/layout/chart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AECA052-F0F9-4A13-AF4F-5CC7D29608B5}">
      <dgm:prSet/>
      <dgm:spPr/>
      <dgm:t>
        <a:bodyPr/>
        <a:lstStyle/>
        <a:p>
          <a:pPr rtl="0"/>
          <a:endParaRPr lang="en-US" dirty="0"/>
        </a:p>
      </dgm:t>
    </dgm:pt>
    <dgm:pt modelId="{274A2214-C8CF-49EE-BF4C-B3C47226C662}" type="parTrans" cxnId="{31A766BD-C932-4DE0-AE73-133134EEA340}">
      <dgm:prSet/>
      <dgm:spPr/>
      <dgm:t>
        <a:bodyPr/>
        <a:lstStyle/>
        <a:p>
          <a:endParaRPr lang="zh-CN" altLang="en-US"/>
        </a:p>
      </dgm:t>
    </dgm:pt>
    <dgm:pt modelId="{48D4C1F2-23EB-4129-9489-06D53BD15B85}" type="sibTrans" cxnId="{31A766BD-C932-4DE0-AE73-133134EEA340}">
      <dgm:prSet/>
      <dgm:spPr/>
      <dgm:t>
        <a:bodyPr/>
        <a:lstStyle/>
        <a:p>
          <a:endParaRPr lang="zh-CN" altLang="en-US"/>
        </a:p>
      </dgm:t>
    </dgm:pt>
    <dgm:pt modelId="{2DFA7854-2020-41D3-B7A2-B6558CF07A7F}">
      <dgm:prSet/>
      <dgm:spPr/>
      <dgm:t>
        <a:bodyPr/>
        <a:lstStyle/>
        <a:p>
          <a:pPr rtl="0"/>
          <a:endParaRPr lang="en-US" dirty="0"/>
        </a:p>
      </dgm:t>
    </dgm:pt>
    <dgm:pt modelId="{BD73F07B-BCB3-4775-BE47-5535B68FF798}" type="parTrans" cxnId="{9D6436E3-0B94-403A-AF45-37BF8A42F935}">
      <dgm:prSet/>
      <dgm:spPr/>
      <dgm:t>
        <a:bodyPr/>
        <a:lstStyle/>
        <a:p>
          <a:endParaRPr lang="zh-CN" altLang="en-US"/>
        </a:p>
      </dgm:t>
    </dgm:pt>
    <dgm:pt modelId="{FFAB3DCF-4DC2-4566-B6F6-2E3321D9B4E2}" type="sibTrans" cxnId="{9D6436E3-0B94-403A-AF45-37BF8A42F935}">
      <dgm:prSet/>
      <dgm:spPr/>
      <dgm:t>
        <a:bodyPr/>
        <a:lstStyle/>
        <a:p>
          <a:endParaRPr lang="zh-CN" altLang="en-US"/>
        </a:p>
      </dgm:t>
    </dgm:pt>
    <dgm:pt modelId="{C2E8B80A-3877-4422-9100-76742F3EB45C}">
      <dgm:prSet/>
      <dgm:spPr/>
      <dgm:t>
        <a:bodyPr/>
        <a:lstStyle/>
        <a:p>
          <a:pPr rtl="0"/>
          <a:endParaRPr lang="en-US" dirty="0"/>
        </a:p>
      </dgm:t>
    </dgm:pt>
    <dgm:pt modelId="{63C3380E-E6C0-46EE-BA75-3FD95952D2B0}" type="parTrans" cxnId="{FFCE566A-B3B1-4603-9519-96F816C352C3}">
      <dgm:prSet/>
      <dgm:spPr/>
      <dgm:t>
        <a:bodyPr/>
        <a:lstStyle/>
        <a:p>
          <a:endParaRPr lang="zh-CN" altLang="en-US"/>
        </a:p>
      </dgm:t>
    </dgm:pt>
    <dgm:pt modelId="{A67ABD06-91D8-4B27-8CE6-0831B02FFD00}" type="sibTrans" cxnId="{FFCE566A-B3B1-4603-9519-96F816C352C3}">
      <dgm:prSet/>
      <dgm:spPr/>
      <dgm:t>
        <a:bodyPr/>
        <a:lstStyle/>
        <a:p>
          <a:endParaRPr lang="zh-CN" altLang="en-US"/>
        </a:p>
      </dgm:t>
    </dgm:pt>
    <dgm:pt modelId="{EE936A5E-698C-47EE-82D9-09E7C7AB22CF}">
      <dgm:prSet/>
      <dgm:spPr/>
      <dgm:t>
        <a:bodyPr/>
        <a:lstStyle/>
        <a:p>
          <a:pPr rtl="0"/>
          <a:endParaRPr lang="en-US" dirty="0"/>
        </a:p>
      </dgm:t>
    </dgm:pt>
    <dgm:pt modelId="{09DAC930-A6C8-4614-9171-FB2FAE608F31}" type="parTrans" cxnId="{B76158A7-D08C-4EF5-A34E-EEDD38FF27AD}">
      <dgm:prSet/>
      <dgm:spPr/>
      <dgm:t>
        <a:bodyPr/>
        <a:lstStyle/>
        <a:p>
          <a:endParaRPr lang="zh-CN" altLang="en-US"/>
        </a:p>
      </dgm:t>
    </dgm:pt>
    <dgm:pt modelId="{65F4F51B-2765-4563-819D-A07CE64CEBF3}" type="sibTrans" cxnId="{B76158A7-D08C-4EF5-A34E-EEDD38FF27AD}">
      <dgm:prSet/>
      <dgm:spPr/>
      <dgm:t>
        <a:bodyPr/>
        <a:lstStyle/>
        <a:p>
          <a:endParaRPr lang="zh-CN" altLang="en-US"/>
        </a:p>
      </dgm:t>
    </dgm:pt>
    <dgm:pt modelId="{AE15DC3F-8415-44FA-86EF-CB9FA7C2E987}">
      <dgm:prSet/>
      <dgm:spPr/>
      <dgm:t>
        <a:bodyPr/>
        <a:lstStyle/>
        <a:p>
          <a:pPr rtl="0"/>
          <a:endParaRPr lang="en-US" dirty="0"/>
        </a:p>
      </dgm:t>
    </dgm:pt>
    <dgm:pt modelId="{1E9AD10C-1019-4345-B745-AA1F8D94BEFA}" type="parTrans" cxnId="{15368101-9B5A-4AD6-8CDE-9617E7EBBB05}">
      <dgm:prSet/>
      <dgm:spPr/>
      <dgm:t>
        <a:bodyPr/>
        <a:lstStyle/>
        <a:p>
          <a:endParaRPr lang="zh-CN" altLang="en-US"/>
        </a:p>
      </dgm:t>
    </dgm:pt>
    <dgm:pt modelId="{27282406-9F75-4C85-90FE-D56265470537}" type="sibTrans" cxnId="{15368101-9B5A-4AD6-8CDE-9617E7EBBB05}">
      <dgm:prSet/>
      <dgm:spPr/>
      <dgm:t>
        <a:bodyPr/>
        <a:lstStyle/>
        <a:p>
          <a:endParaRPr lang="zh-CN" altLang="en-US"/>
        </a:p>
      </dgm:t>
    </dgm:pt>
    <dgm:pt modelId="{5DDF6BF6-54FD-43CF-BE3D-68F12F1432DE}">
      <dgm:prSet/>
      <dgm:spPr/>
      <dgm:t>
        <a:bodyPr/>
        <a:lstStyle/>
        <a:p>
          <a:pPr rtl="0"/>
          <a:endParaRPr lang="en-US" dirty="0"/>
        </a:p>
      </dgm:t>
    </dgm:pt>
    <dgm:pt modelId="{3CFBB761-CA3B-4034-A71E-0C2AC8579268}" type="parTrans" cxnId="{B57EE400-251F-4C26-A66D-EBE4178AAE2C}">
      <dgm:prSet/>
      <dgm:spPr/>
      <dgm:t>
        <a:bodyPr/>
        <a:lstStyle/>
        <a:p>
          <a:endParaRPr lang="zh-CN" altLang="en-US"/>
        </a:p>
      </dgm:t>
    </dgm:pt>
    <dgm:pt modelId="{3AC3A7C2-4BA6-4355-B933-6FD333EA0629}" type="sibTrans" cxnId="{B57EE400-251F-4C26-A66D-EBE4178AAE2C}">
      <dgm:prSet/>
      <dgm:spPr/>
      <dgm:t>
        <a:bodyPr/>
        <a:lstStyle/>
        <a:p>
          <a:endParaRPr lang="zh-CN" altLang="en-US"/>
        </a:p>
      </dgm:t>
    </dgm:pt>
    <dgm:pt modelId="{D7B28497-6C07-43F5-8BDB-B019F2E1DE72}">
      <dgm:prSet/>
      <dgm:spPr/>
      <dgm:t>
        <a:bodyPr/>
        <a:lstStyle/>
        <a:p>
          <a:pPr rtl="0"/>
          <a:endParaRPr lang="en-US" dirty="0"/>
        </a:p>
      </dgm:t>
    </dgm:pt>
    <dgm:pt modelId="{7FC1C179-9FE3-4022-9D30-F7F6D61D9C28}" type="parTrans" cxnId="{94303FE9-8DF6-42E9-BC10-7C989481CC9F}">
      <dgm:prSet/>
      <dgm:spPr/>
      <dgm:t>
        <a:bodyPr/>
        <a:lstStyle/>
        <a:p>
          <a:endParaRPr lang="zh-CN" altLang="en-US"/>
        </a:p>
      </dgm:t>
    </dgm:pt>
    <dgm:pt modelId="{DFC31106-21DA-4FBA-8907-86048F3386A8}" type="sibTrans" cxnId="{94303FE9-8DF6-42E9-BC10-7C989481CC9F}">
      <dgm:prSet/>
      <dgm:spPr/>
      <dgm:t>
        <a:bodyPr/>
        <a:lstStyle/>
        <a:p>
          <a:endParaRPr lang="zh-CN" altLang="en-US"/>
        </a:p>
      </dgm:t>
    </dgm:pt>
    <dgm:pt modelId="{18BEF113-31C2-4636-9EF1-2DD39B95576C}" type="pres">
      <dgm:prSet presAssocID="{E764992B-8639-4856-8B6A-4C2349D286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CF2238-E9AD-4B1D-8196-0954B27935CD}" type="pres">
      <dgm:prSet presAssocID="{E764992B-8639-4856-8B6A-4C2349D286FF}" presName="wedge1" presStyleLbl="node1" presStyleIdx="0" presStyleCnt="7"/>
      <dgm:spPr/>
      <dgm:t>
        <a:bodyPr/>
        <a:lstStyle/>
        <a:p>
          <a:endParaRPr lang="zh-CN" altLang="en-US"/>
        </a:p>
      </dgm:t>
    </dgm:pt>
    <dgm:pt modelId="{A2EC24CE-4F33-4A04-A6DC-60824B820F2A}" type="pres">
      <dgm:prSet presAssocID="{E764992B-8639-4856-8B6A-4C2349D286F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683935-FDF0-425F-AC93-BFB1EE031665}" type="pres">
      <dgm:prSet presAssocID="{E764992B-8639-4856-8B6A-4C2349D286FF}" presName="wedge2" presStyleLbl="node1" presStyleIdx="1" presStyleCnt="7"/>
      <dgm:spPr/>
      <dgm:t>
        <a:bodyPr/>
        <a:lstStyle/>
        <a:p>
          <a:endParaRPr lang="zh-CN" altLang="en-US"/>
        </a:p>
      </dgm:t>
    </dgm:pt>
    <dgm:pt modelId="{3590B1C4-B112-4A0C-9AE9-5DCB1AFA1237}" type="pres">
      <dgm:prSet presAssocID="{E764992B-8639-4856-8B6A-4C2349D286F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17DAD9-A45C-4B7D-A4DE-6CCE5202EAB9}" type="pres">
      <dgm:prSet presAssocID="{E764992B-8639-4856-8B6A-4C2349D286FF}" presName="wedge3" presStyleLbl="node1" presStyleIdx="2" presStyleCnt="7"/>
      <dgm:spPr/>
      <dgm:t>
        <a:bodyPr/>
        <a:lstStyle/>
        <a:p>
          <a:endParaRPr lang="zh-CN" altLang="en-US"/>
        </a:p>
      </dgm:t>
    </dgm:pt>
    <dgm:pt modelId="{AE1B350F-2118-4EE6-99C4-D7671EC8635B}" type="pres">
      <dgm:prSet presAssocID="{E764992B-8639-4856-8B6A-4C2349D286F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31A6D6-314B-410D-98B9-F44303808198}" type="pres">
      <dgm:prSet presAssocID="{E764992B-8639-4856-8B6A-4C2349D286FF}" presName="wedge4" presStyleLbl="node1" presStyleIdx="3" presStyleCnt="7"/>
      <dgm:spPr/>
      <dgm:t>
        <a:bodyPr/>
        <a:lstStyle/>
        <a:p>
          <a:endParaRPr lang="zh-CN" altLang="en-US"/>
        </a:p>
      </dgm:t>
    </dgm:pt>
    <dgm:pt modelId="{812424CE-E996-4F89-8376-93195F6D16E4}" type="pres">
      <dgm:prSet presAssocID="{E764992B-8639-4856-8B6A-4C2349D286F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23EE4B-EC2D-46FA-A45D-6051955D066A}" type="pres">
      <dgm:prSet presAssocID="{E764992B-8639-4856-8B6A-4C2349D286FF}" presName="wedge5" presStyleLbl="node1" presStyleIdx="4" presStyleCnt="7"/>
      <dgm:spPr/>
      <dgm:t>
        <a:bodyPr/>
        <a:lstStyle/>
        <a:p>
          <a:endParaRPr lang="zh-CN" altLang="en-US"/>
        </a:p>
      </dgm:t>
    </dgm:pt>
    <dgm:pt modelId="{451D2864-51E5-495B-9CF0-11C2C241B691}" type="pres">
      <dgm:prSet presAssocID="{E764992B-8639-4856-8B6A-4C2349D286F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92A6F0-2AB0-40E1-ADA0-60414BD6204F}" type="pres">
      <dgm:prSet presAssocID="{E764992B-8639-4856-8B6A-4C2349D286FF}" presName="wedge6" presStyleLbl="node1" presStyleIdx="5" presStyleCnt="7"/>
      <dgm:spPr/>
      <dgm:t>
        <a:bodyPr/>
        <a:lstStyle/>
        <a:p>
          <a:endParaRPr lang="zh-CN" altLang="en-US"/>
        </a:p>
      </dgm:t>
    </dgm:pt>
    <dgm:pt modelId="{39DF8700-4291-45B2-8D88-6B26AA62FC99}" type="pres">
      <dgm:prSet presAssocID="{E764992B-8639-4856-8B6A-4C2349D286F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F9F145-E1BF-4954-98C8-B020EA22388E}" type="pres">
      <dgm:prSet presAssocID="{E764992B-8639-4856-8B6A-4C2349D286FF}" presName="wedge7" presStyleLbl="node1" presStyleIdx="6" presStyleCnt="7"/>
      <dgm:spPr/>
      <dgm:t>
        <a:bodyPr/>
        <a:lstStyle/>
        <a:p>
          <a:endParaRPr lang="zh-CN" altLang="en-US"/>
        </a:p>
      </dgm:t>
    </dgm:pt>
    <dgm:pt modelId="{01D36D15-A076-4013-AEBF-535DD1C52AF9}" type="pres">
      <dgm:prSet presAssocID="{E764992B-8639-4856-8B6A-4C2349D286F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4B9A19-ED9C-40DB-82EB-9F4AD5CB763B}" type="presOf" srcId="{EE936A5E-698C-47EE-82D9-09E7C7AB22CF}" destId="{812424CE-E996-4F89-8376-93195F6D16E4}" srcOrd="1" destOrd="0" presId="urn:microsoft.com/office/officeart/2005/8/layout/chart3"/>
    <dgm:cxn modelId="{C545EEF1-7E9D-4D52-8C04-92A7BC083B1F}" type="presOf" srcId="{AE15DC3F-8415-44FA-86EF-CB9FA7C2E987}" destId="{6D23EE4B-EC2D-46FA-A45D-6051955D066A}" srcOrd="0" destOrd="0" presId="urn:microsoft.com/office/officeart/2005/8/layout/chart3"/>
    <dgm:cxn modelId="{8BECDC6D-D362-43A1-9F82-011F9A5EAD1D}" type="presOf" srcId="{5DDF6BF6-54FD-43CF-BE3D-68F12F1432DE}" destId="{39DF8700-4291-45B2-8D88-6B26AA62FC99}" srcOrd="1" destOrd="0" presId="urn:microsoft.com/office/officeart/2005/8/layout/chart3"/>
    <dgm:cxn modelId="{9B9BF057-9AA7-45DA-94A4-BDB5BBBDCCAD}" type="presOf" srcId="{2DFA7854-2020-41D3-B7A2-B6558CF07A7F}" destId="{3590B1C4-B112-4A0C-9AE9-5DCB1AFA1237}" srcOrd="1" destOrd="0" presId="urn:microsoft.com/office/officeart/2005/8/layout/chart3"/>
    <dgm:cxn modelId="{47C3E811-3C19-44C0-9606-9443A2BDC8FA}" type="presOf" srcId="{E764992B-8639-4856-8B6A-4C2349D286FF}" destId="{18BEF113-31C2-4636-9EF1-2DD39B95576C}" srcOrd="0" destOrd="0" presId="urn:microsoft.com/office/officeart/2005/8/layout/chart3"/>
    <dgm:cxn modelId="{682F0696-ACFA-47C8-A093-3476BC66ECBC}" type="presOf" srcId="{C2E8B80A-3877-4422-9100-76742F3EB45C}" destId="{AE1B350F-2118-4EE6-99C4-D7671EC8635B}" srcOrd="1" destOrd="0" presId="urn:microsoft.com/office/officeart/2005/8/layout/chart3"/>
    <dgm:cxn modelId="{15368101-9B5A-4AD6-8CDE-9617E7EBBB05}" srcId="{E764992B-8639-4856-8B6A-4C2349D286FF}" destId="{AE15DC3F-8415-44FA-86EF-CB9FA7C2E987}" srcOrd="4" destOrd="0" parTransId="{1E9AD10C-1019-4345-B745-AA1F8D94BEFA}" sibTransId="{27282406-9F75-4C85-90FE-D56265470537}"/>
    <dgm:cxn modelId="{45193C26-C1A1-4CA3-96E1-5DED3C13EB83}" type="presOf" srcId="{AE15DC3F-8415-44FA-86EF-CB9FA7C2E987}" destId="{451D2864-51E5-495B-9CF0-11C2C241B691}" srcOrd="1" destOrd="0" presId="urn:microsoft.com/office/officeart/2005/8/layout/chart3"/>
    <dgm:cxn modelId="{08546F11-0248-41F8-8AC1-CC40A8BEA09C}" type="presOf" srcId="{2DFA7854-2020-41D3-B7A2-B6558CF07A7F}" destId="{84683935-FDF0-425F-AC93-BFB1EE031665}" srcOrd="0" destOrd="0" presId="urn:microsoft.com/office/officeart/2005/8/layout/chart3"/>
    <dgm:cxn modelId="{49323DAB-714A-4ABD-862F-8A4C09733DA6}" type="presOf" srcId="{D7B28497-6C07-43F5-8BDB-B019F2E1DE72}" destId="{01D36D15-A076-4013-AEBF-535DD1C52AF9}" srcOrd="1" destOrd="0" presId="urn:microsoft.com/office/officeart/2005/8/layout/chart3"/>
    <dgm:cxn modelId="{FFCE566A-B3B1-4603-9519-96F816C352C3}" srcId="{E764992B-8639-4856-8B6A-4C2349D286FF}" destId="{C2E8B80A-3877-4422-9100-76742F3EB45C}" srcOrd="2" destOrd="0" parTransId="{63C3380E-E6C0-46EE-BA75-3FD95952D2B0}" sibTransId="{A67ABD06-91D8-4B27-8CE6-0831B02FFD00}"/>
    <dgm:cxn modelId="{54EE4282-2D66-46A5-9CB6-D991C68A3CFC}" type="presOf" srcId="{5DDF6BF6-54FD-43CF-BE3D-68F12F1432DE}" destId="{6D92A6F0-2AB0-40E1-ADA0-60414BD6204F}" srcOrd="0" destOrd="0" presId="urn:microsoft.com/office/officeart/2005/8/layout/chart3"/>
    <dgm:cxn modelId="{B76158A7-D08C-4EF5-A34E-EEDD38FF27AD}" srcId="{E764992B-8639-4856-8B6A-4C2349D286FF}" destId="{EE936A5E-698C-47EE-82D9-09E7C7AB22CF}" srcOrd="3" destOrd="0" parTransId="{09DAC930-A6C8-4614-9171-FB2FAE608F31}" sibTransId="{65F4F51B-2765-4563-819D-A07CE64CEBF3}"/>
    <dgm:cxn modelId="{B57EE400-251F-4C26-A66D-EBE4178AAE2C}" srcId="{E764992B-8639-4856-8B6A-4C2349D286FF}" destId="{5DDF6BF6-54FD-43CF-BE3D-68F12F1432DE}" srcOrd="5" destOrd="0" parTransId="{3CFBB761-CA3B-4034-A71E-0C2AC8579268}" sibTransId="{3AC3A7C2-4BA6-4355-B933-6FD333EA0629}"/>
    <dgm:cxn modelId="{B6004216-1413-4842-A661-4B228ACC267F}" type="presOf" srcId="{6AECA052-F0F9-4A13-AF4F-5CC7D29608B5}" destId="{A2EC24CE-4F33-4A04-A6DC-60824B820F2A}" srcOrd="1" destOrd="0" presId="urn:microsoft.com/office/officeart/2005/8/layout/chart3"/>
    <dgm:cxn modelId="{45857172-2AE4-4E37-A276-181494A648E8}" type="presOf" srcId="{D7B28497-6C07-43F5-8BDB-B019F2E1DE72}" destId="{52F9F145-E1BF-4954-98C8-B020EA22388E}" srcOrd="0" destOrd="0" presId="urn:microsoft.com/office/officeart/2005/8/layout/chart3"/>
    <dgm:cxn modelId="{1E86E324-2B17-4DD6-8109-AA89C5EF716A}" type="presOf" srcId="{EE936A5E-698C-47EE-82D9-09E7C7AB22CF}" destId="{6D31A6D6-314B-410D-98B9-F44303808198}" srcOrd="0" destOrd="0" presId="urn:microsoft.com/office/officeart/2005/8/layout/chart3"/>
    <dgm:cxn modelId="{AFE243CC-479A-45A6-97C3-945FD690B96D}" type="presOf" srcId="{6AECA052-F0F9-4A13-AF4F-5CC7D29608B5}" destId="{6CCF2238-E9AD-4B1D-8196-0954B27935CD}" srcOrd="0" destOrd="0" presId="urn:microsoft.com/office/officeart/2005/8/layout/chart3"/>
    <dgm:cxn modelId="{9D6436E3-0B94-403A-AF45-37BF8A42F935}" srcId="{E764992B-8639-4856-8B6A-4C2349D286FF}" destId="{2DFA7854-2020-41D3-B7A2-B6558CF07A7F}" srcOrd="1" destOrd="0" parTransId="{BD73F07B-BCB3-4775-BE47-5535B68FF798}" sibTransId="{FFAB3DCF-4DC2-4566-B6F6-2E3321D9B4E2}"/>
    <dgm:cxn modelId="{94303FE9-8DF6-42E9-BC10-7C989481CC9F}" srcId="{E764992B-8639-4856-8B6A-4C2349D286FF}" destId="{D7B28497-6C07-43F5-8BDB-B019F2E1DE72}" srcOrd="6" destOrd="0" parTransId="{7FC1C179-9FE3-4022-9D30-F7F6D61D9C28}" sibTransId="{DFC31106-21DA-4FBA-8907-86048F3386A8}"/>
    <dgm:cxn modelId="{7876D588-2F69-4558-A6B3-D2184853F98F}" type="presOf" srcId="{C2E8B80A-3877-4422-9100-76742F3EB45C}" destId="{7D17DAD9-A45C-4B7D-A4DE-6CCE5202EAB9}" srcOrd="0" destOrd="0" presId="urn:microsoft.com/office/officeart/2005/8/layout/chart3"/>
    <dgm:cxn modelId="{31A766BD-C932-4DE0-AE73-133134EEA340}" srcId="{E764992B-8639-4856-8B6A-4C2349D286FF}" destId="{6AECA052-F0F9-4A13-AF4F-5CC7D29608B5}" srcOrd="0" destOrd="0" parTransId="{274A2214-C8CF-49EE-BF4C-B3C47226C662}" sibTransId="{48D4C1F2-23EB-4129-9489-06D53BD15B85}"/>
    <dgm:cxn modelId="{748585B5-BB91-4E31-88FA-A7AA7B2A6C9F}" type="presParOf" srcId="{18BEF113-31C2-4636-9EF1-2DD39B95576C}" destId="{6CCF2238-E9AD-4B1D-8196-0954B27935CD}" srcOrd="0" destOrd="0" presId="urn:microsoft.com/office/officeart/2005/8/layout/chart3"/>
    <dgm:cxn modelId="{A6917A72-CC27-48E9-9060-299D71C997C3}" type="presParOf" srcId="{18BEF113-31C2-4636-9EF1-2DD39B95576C}" destId="{A2EC24CE-4F33-4A04-A6DC-60824B820F2A}" srcOrd="1" destOrd="0" presId="urn:microsoft.com/office/officeart/2005/8/layout/chart3"/>
    <dgm:cxn modelId="{DF546196-5F81-49D1-9B06-2C9AF73561DB}" type="presParOf" srcId="{18BEF113-31C2-4636-9EF1-2DD39B95576C}" destId="{84683935-FDF0-425F-AC93-BFB1EE031665}" srcOrd="2" destOrd="0" presId="urn:microsoft.com/office/officeart/2005/8/layout/chart3"/>
    <dgm:cxn modelId="{D09217A7-A0AF-4095-8D9D-FD181ED2989D}" type="presParOf" srcId="{18BEF113-31C2-4636-9EF1-2DD39B95576C}" destId="{3590B1C4-B112-4A0C-9AE9-5DCB1AFA1237}" srcOrd="3" destOrd="0" presId="urn:microsoft.com/office/officeart/2005/8/layout/chart3"/>
    <dgm:cxn modelId="{D60D1FA8-4190-4F7C-8FE6-F88C022BE7B4}" type="presParOf" srcId="{18BEF113-31C2-4636-9EF1-2DD39B95576C}" destId="{7D17DAD9-A45C-4B7D-A4DE-6CCE5202EAB9}" srcOrd="4" destOrd="0" presId="urn:microsoft.com/office/officeart/2005/8/layout/chart3"/>
    <dgm:cxn modelId="{FAFAEBCD-D9AB-479B-B2D5-81C6E94FE72F}" type="presParOf" srcId="{18BEF113-31C2-4636-9EF1-2DD39B95576C}" destId="{AE1B350F-2118-4EE6-99C4-D7671EC8635B}" srcOrd="5" destOrd="0" presId="urn:microsoft.com/office/officeart/2005/8/layout/chart3"/>
    <dgm:cxn modelId="{4A86ED6B-4E98-4024-B960-E5888692109F}" type="presParOf" srcId="{18BEF113-31C2-4636-9EF1-2DD39B95576C}" destId="{6D31A6D6-314B-410D-98B9-F44303808198}" srcOrd="6" destOrd="0" presId="urn:microsoft.com/office/officeart/2005/8/layout/chart3"/>
    <dgm:cxn modelId="{6DB4E17D-4053-41EE-9540-A2E67451B1B9}" type="presParOf" srcId="{18BEF113-31C2-4636-9EF1-2DD39B95576C}" destId="{812424CE-E996-4F89-8376-93195F6D16E4}" srcOrd="7" destOrd="0" presId="urn:microsoft.com/office/officeart/2005/8/layout/chart3"/>
    <dgm:cxn modelId="{448C38DF-FAFF-40CB-BAF4-3D5C51F53C1C}" type="presParOf" srcId="{18BEF113-31C2-4636-9EF1-2DD39B95576C}" destId="{6D23EE4B-EC2D-46FA-A45D-6051955D066A}" srcOrd="8" destOrd="0" presId="urn:microsoft.com/office/officeart/2005/8/layout/chart3"/>
    <dgm:cxn modelId="{2CC0F800-1025-41F5-B5AC-C15A6B06D46D}" type="presParOf" srcId="{18BEF113-31C2-4636-9EF1-2DD39B95576C}" destId="{451D2864-51E5-495B-9CF0-11C2C241B691}" srcOrd="9" destOrd="0" presId="urn:microsoft.com/office/officeart/2005/8/layout/chart3"/>
    <dgm:cxn modelId="{5A89F175-8593-43A8-AC91-F05812942812}" type="presParOf" srcId="{18BEF113-31C2-4636-9EF1-2DD39B95576C}" destId="{6D92A6F0-2AB0-40E1-ADA0-60414BD6204F}" srcOrd="10" destOrd="0" presId="urn:microsoft.com/office/officeart/2005/8/layout/chart3"/>
    <dgm:cxn modelId="{F8034C41-E18C-4092-A124-453DC2B69855}" type="presParOf" srcId="{18BEF113-31C2-4636-9EF1-2DD39B95576C}" destId="{39DF8700-4291-45B2-8D88-6B26AA62FC99}" srcOrd="11" destOrd="0" presId="urn:microsoft.com/office/officeart/2005/8/layout/chart3"/>
    <dgm:cxn modelId="{E0EC3DAB-68B4-4E77-8F14-AFD5B2E47C81}" type="presParOf" srcId="{18BEF113-31C2-4636-9EF1-2DD39B95576C}" destId="{52F9F145-E1BF-4954-98C8-B020EA22388E}" srcOrd="12" destOrd="0" presId="urn:microsoft.com/office/officeart/2005/8/layout/chart3"/>
    <dgm:cxn modelId="{AA9570A7-80A1-48E3-9081-677180308AE6}" type="presParOf" srcId="{18BEF113-31C2-4636-9EF1-2DD39B95576C}" destId="{01D36D15-A076-4013-AEBF-535DD1C52AF9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0E1BB-0FAB-417D-9805-C306AFE644BA}">
      <dsp:nvSpPr>
        <dsp:cNvPr id="0" name=""/>
        <dsp:cNvSpPr/>
      </dsp:nvSpPr>
      <dsp:spPr>
        <a:xfrm>
          <a:off x="3003803" y="1534232"/>
          <a:ext cx="2221992" cy="22219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/>
            <a:t>定位需要的参照结构</a:t>
          </a:r>
          <a:endParaRPr lang="en-US" sz="2800" kern="1200" dirty="0"/>
        </a:p>
      </dsp:txBody>
      <dsp:txXfrm>
        <a:off x="3003803" y="1534232"/>
        <a:ext cx="2221992" cy="2221992"/>
      </dsp:txXfrm>
    </dsp:sp>
    <dsp:sp modelId="{5DDC9487-D46B-44B3-84D2-39309250482C}">
      <dsp:nvSpPr>
        <dsp:cNvPr id="0" name=""/>
        <dsp:cNvSpPr/>
      </dsp:nvSpPr>
      <dsp:spPr>
        <a:xfrm rot="12900000">
          <a:off x="1371741" y="1078277"/>
          <a:ext cx="1914840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79061-ED6D-4BFB-9181-BD14A924D864}">
      <dsp:nvSpPr>
        <dsp:cNvPr id="0" name=""/>
        <dsp:cNvSpPr/>
      </dsp:nvSpPr>
      <dsp:spPr>
        <a:xfrm>
          <a:off x="489442" y="1401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目标顾客</a:t>
          </a:r>
          <a:endParaRPr lang="en-US" sz="2400" kern="1200" dirty="0"/>
        </a:p>
      </dsp:txBody>
      <dsp:txXfrm>
        <a:off x="489442" y="1401"/>
        <a:ext cx="2110892" cy="1688713"/>
      </dsp:txXfrm>
    </dsp:sp>
    <dsp:sp modelId="{C25AD4D1-70A6-4EF5-840D-FBBD43232310}">
      <dsp:nvSpPr>
        <dsp:cNvPr id="0" name=""/>
        <dsp:cNvSpPr/>
      </dsp:nvSpPr>
      <dsp:spPr>
        <a:xfrm rot="19500000">
          <a:off x="4943018" y="1078277"/>
          <a:ext cx="1914840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64389-3640-47B6-998B-E56719145220}">
      <dsp:nvSpPr>
        <dsp:cNvPr id="0" name=""/>
        <dsp:cNvSpPr/>
      </dsp:nvSpPr>
      <dsp:spPr>
        <a:xfrm>
          <a:off x="5629264" y="1401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竞争对手</a:t>
          </a:r>
          <a:endParaRPr lang="en-US" sz="2400" kern="1200" dirty="0"/>
        </a:p>
      </dsp:txBody>
      <dsp:txXfrm>
        <a:off x="5629264" y="1401"/>
        <a:ext cx="2110892" cy="16887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7CBC2-414F-468B-86D2-752E5B4430A4}">
      <dsp:nvSpPr>
        <dsp:cNvPr id="0" name=""/>
        <dsp:cNvSpPr/>
      </dsp:nvSpPr>
      <dsp:spPr>
        <a:xfrm>
          <a:off x="0" y="0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在表达尊重、表现实力方面，决定性的是档次认知和知名度，这一点完全可以通过</a:t>
          </a:r>
          <a:r>
            <a:rPr lang="zh-CN" altLang="en-US" sz="1600" kern="1200" dirty="0" smtClean="0"/>
            <a:t>适度的</a:t>
          </a:r>
          <a:r>
            <a:rPr lang="zh-CN" sz="1600" kern="1200" dirty="0" smtClean="0"/>
            <a:t>传播实现</a:t>
          </a:r>
          <a:endParaRPr lang="en-US" sz="1600" kern="1200" dirty="0"/>
        </a:p>
      </dsp:txBody>
      <dsp:txXfrm>
        <a:off x="1751113" y="0"/>
        <a:ext cx="6478486" cy="1051932"/>
      </dsp:txXfrm>
    </dsp:sp>
    <dsp:sp modelId="{0C7E02C2-8ACD-430B-8957-5E294B3CD1FD}">
      <dsp:nvSpPr>
        <dsp:cNvPr id="0" name=""/>
        <dsp:cNvSpPr/>
      </dsp:nvSpPr>
      <dsp:spPr>
        <a:xfrm>
          <a:off x="105193" y="105193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00DD5B-FFAE-4878-9429-40AED0D5509C}">
      <dsp:nvSpPr>
        <dsp:cNvPr id="0" name=""/>
        <dsp:cNvSpPr/>
      </dsp:nvSpPr>
      <dsp:spPr>
        <a:xfrm>
          <a:off x="0" y="1157126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在自我表达方面，现有品牌普遍缺乏鲜明深刻的内涵。而水井坊类似洋酒的诉求，在内容与形式上与消费者有文化隔阂，无法深入和扩展。</a:t>
          </a:r>
          <a:endParaRPr lang="en-US" sz="1600" kern="1200" dirty="0"/>
        </a:p>
      </dsp:txBody>
      <dsp:txXfrm>
        <a:off x="1751113" y="1157126"/>
        <a:ext cx="6478486" cy="1051932"/>
      </dsp:txXfrm>
    </dsp:sp>
    <dsp:sp modelId="{466A9097-B567-47CF-A5E7-8529E1E3F8F9}">
      <dsp:nvSpPr>
        <dsp:cNvPr id="0" name=""/>
        <dsp:cNvSpPr/>
      </dsp:nvSpPr>
      <dsp:spPr>
        <a:xfrm>
          <a:off x="105193" y="1262319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35455-43F5-4485-A87C-3D9B79949D51}">
      <dsp:nvSpPr>
        <dsp:cNvPr id="0" name=""/>
        <dsp:cNvSpPr/>
      </dsp:nvSpPr>
      <dsp:spPr>
        <a:xfrm>
          <a:off x="0" y="2314252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我们的消费者能够接收传统文化，判断力使他们能够甄别其他品牌对传统文化解读的肤浅。</a:t>
          </a:r>
          <a:endParaRPr lang="en-US" sz="1600" kern="1200" dirty="0"/>
        </a:p>
      </dsp:txBody>
      <dsp:txXfrm>
        <a:off x="1751113" y="2314252"/>
        <a:ext cx="6478486" cy="1051932"/>
      </dsp:txXfrm>
    </dsp:sp>
    <dsp:sp modelId="{1D6A3A63-1A71-434D-894A-D18F4C1B7859}">
      <dsp:nvSpPr>
        <dsp:cNvPr id="0" name=""/>
        <dsp:cNvSpPr/>
      </dsp:nvSpPr>
      <dsp:spPr>
        <a:xfrm>
          <a:off x="105193" y="2419445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4489E4-128C-4671-96E1-3818CB7DB030}">
      <dsp:nvSpPr>
        <dsp:cNvPr id="0" name=""/>
        <dsp:cNvSpPr/>
      </dsp:nvSpPr>
      <dsp:spPr>
        <a:xfrm>
          <a:off x="0" y="3471378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消费者强大的信心使他们不愿意被说教，他们愿意倾听建议，真正打动他们</a:t>
          </a:r>
          <a:r>
            <a:rPr lang="zh-CN" altLang="en-US" sz="1600" kern="1200" dirty="0" smtClean="0"/>
            <a:t>的</a:t>
          </a:r>
          <a:r>
            <a:rPr lang="zh-CN" sz="1600" kern="1200" dirty="0" smtClean="0"/>
            <a:t>内心才能引发购买行为。</a:t>
          </a:r>
          <a:endParaRPr lang="en-US" sz="1600" kern="1200" dirty="0"/>
        </a:p>
      </dsp:txBody>
      <dsp:txXfrm>
        <a:off x="1751113" y="3471378"/>
        <a:ext cx="6478486" cy="1051932"/>
      </dsp:txXfrm>
    </dsp:sp>
    <dsp:sp modelId="{F951AF93-4965-4075-84B0-BEFB93B5F7EF}">
      <dsp:nvSpPr>
        <dsp:cNvPr id="0" name=""/>
        <dsp:cNvSpPr/>
      </dsp:nvSpPr>
      <dsp:spPr>
        <a:xfrm>
          <a:off x="105193" y="3576571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C64C8-485B-4DDE-A7B4-3FD6B7C17D7C}">
      <dsp:nvSpPr>
        <dsp:cNvPr id="0" name=""/>
        <dsp:cNvSpPr/>
      </dsp:nvSpPr>
      <dsp:spPr>
        <a:xfrm>
          <a:off x="3440720" y="175635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舍得</a:t>
          </a:r>
          <a:endParaRPr lang="en-US" sz="3500" kern="1200" dirty="0"/>
        </a:p>
      </dsp:txBody>
      <dsp:txXfrm>
        <a:off x="3440720" y="1756353"/>
        <a:ext cx="1348159" cy="1348159"/>
      </dsp:txXfrm>
    </dsp:sp>
    <dsp:sp modelId="{24F2F41F-7846-49E8-AB40-ECC78611D11A}">
      <dsp:nvSpPr>
        <dsp:cNvPr id="0" name=""/>
        <dsp:cNvSpPr/>
      </dsp:nvSpPr>
      <dsp:spPr>
        <a:xfrm rot="16200000">
          <a:off x="3912093" y="1538902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4104664" y="1543511"/>
        <a:ext cx="20270" cy="20270"/>
      </dsp:txXfrm>
    </dsp:sp>
    <dsp:sp modelId="{2BBC9825-2630-46F8-A6D7-7D14C13AE14D}">
      <dsp:nvSpPr>
        <dsp:cNvPr id="0" name=""/>
        <dsp:cNvSpPr/>
      </dsp:nvSpPr>
      <dsp:spPr>
        <a:xfrm>
          <a:off x="3440720" y="2780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产品属性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最好的酒之一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生态酿酒</a:t>
          </a:r>
          <a:endParaRPr lang="en-US" sz="700" kern="1200" dirty="0"/>
        </a:p>
      </dsp:txBody>
      <dsp:txXfrm>
        <a:off x="3440720" y="2780"/>
        <a:ext cx="1348159" cy="1348159"/>
      </dsp:txXfrm>
    </dsp:sp>
    <dsp:sp modelId="{E9480AA5-2085-47A0-957F-3A5DDF4EAF59}">
      <dsp:nvSpPr>
        <dsp:cNvPr id="0" name=""/>
        <dsp:cNvSpPr/>
      </dsp:nvSpPr>
      <dsp:spPr>
        <a:xfrm rot="20520000">
          <a:off x="4745966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0520000">
        <a:off x="4938538" y="2149355"/>
        <a:ext cx="20270" cy="20270"/>
      </dsp:txXfrm>
    </dsp:sp>
    <dsp:sp modelId="{A1F32E92-4976-4CEA-B2B5-351D1A9220E2}">
      <dsp:nvSpPr>
        <dsp:cNvPr id="0" name=""/>
        <dsp:cNvSpPr/>
      </dsp:nvSpPr>
      <dsp:spPr>
        <a:xfrm>
          <a:off x="5108466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审美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清新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中国元素</a:t>
          </a:r>
          <a:endParaRPr lang="en-US" sz="700" kern="1200" dirty="0"/>
        </a:p>
      </dsp:txBody>
      <dsp:txXfrm>
        <a:off x="5108466" y="1214469"/>
        <a:ext cx="1348159" cy="1348159"/>
      </dsp:txXfrm>
    </dsp:sp>
    <dsp:sp modelId="{CE7DFA75-8A28-4505-8EE6-D61B243CDC66}">
      <dsp:nvSpPr>
        <dsp:cNvPr id="0" name=""/>
        <dsp:cNvSpPr/>
      </dsp:nvSpPr>
      <dsp:spPr>
        <a:xfrm rot="3240000">
          <a:off x="4427455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240000">
        <a:off x="4620026" y="3129632"/>
        <a:ext cx="20270" cy="20270"/>
      </dsp:txXfrm>
    </dsp:sp>
    <dsp:sp modelId="{0E2A6169-6920-4E16-ACCB-22FB3A955D67}">
      <dsp:nvSpPr>
        <dsp:cNvPr id="0" name=""/>
        <dsp:cNvSpPr/>
      </dsp:nvSpPr>
      <dsp:spPr>
        <a:xfrm>
          <a:off x="4471444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态度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朋友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交流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建议</a:t>
          </a:r>
          <a:endParaRPr lang="en-US" sz="700" kern="1200" dirty="0"/>
        </a:p>
      </dsp:txBody>
      <dsp:txXfrm>
        <a:off x="4471444" y="3175023"/>
        <a:ext cx="1348159" cy="1348159"/>
      </dsp:txXfrm>
    </dsp:sp>
    <dsp:sp modelId="{CF95176B-344A-40C0-83EA-6B7CFC743CD0}">
      <dsp:nvSpPr>
        <dsp:cNvPr id="0" name=""/>
        <dsp:cNvSpPr/>
      </dsp:nvSpPr>
      <dsp:spPr>
        <a:xfrm rot="7560000">
          <a:off x="3396731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7560000">
        <a:off x="3589302" y="3129632"/>
        <a:ext cx="20270" cy="20270"/>
      </dsp:txXfrm>
    </dsp:sp>
    <dsp:sp modelId="{FDEB20EE-76E0-4ABA-8224-FA7239CE6511}">
      <dsp:nvSpPr>
        <dsp:cNvPr id="0" name=""/>
        <dsp:cNvSpPr/>
      </dsp:nvSpPr>
      <dsp:spPr>
        <a:xfrm>
          <a:off x="2409996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档次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有内涵的奢侈品</a:t>
          </a:r>
          <a:endParaRPr lang="zh-CN" sz="700" kern="1200" dirty="0"/>
        </a:p>
      </dsp:txBody>
      <dsp:txXfrm>
        <a:off x="2409996" y="3175023"/>
        <a:ext cx="1348159" cy="1348159"/>
      </dsp:txXfrm>
    </dsp:sp>
    <dsp:sp modelId="{A95EE009-3E5A-483B-AD20-A734791F060E}">
      <dsp:nvSpPr>
        <dsp:cNvPr id="0" name=""/>
        <dsp:cNvSpPr/>
      </dsp:nvSpPr>
      <dsp:spPr>
        <a:xfrm rot="11880000">
          <a:off x="3078220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1880000">
        <a:off x="3270791" y="2149355"/>
        <a:ext cx="20270" cy="20270"/>
      </dsp:txXfrm>
    </dsp:sp>
    <dsp:sp modelId="{BA3D7513-2AAC-4668-AE5C-8164CCE83E1B}">
      <dsp:nvSpPr>
        <dsp:cNvPr id="0" name=""/>
        <dsp:cNvSpPr/>
      </dsp:nvSpPr>
      <dsp:spPr>
        <a:xfrm>
          <a:off x="1772973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气质</a:t>
          </a:r>
          <a:endParaRPr lang="zh-CN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智慧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从容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高雅</a:t>
          </a:r>
          <a:endParaRPr lang="zh-CN" sz="700" kern="1200" dirty="0"/>
        </a:p>
      </dsp:txBody>
      <dsp:txXfrm>
        <a:off x="1772973" y="1214469"/>
        <a:ext cx="1348159" cy="134815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D33AC-9B15-4B21-9379-C2D413F5B43F}">
      <dsp:nvSpPr>
        <dsp:cNvPr id="0" name=""/>
        <dsp:cNvSpPr/>
      </dsp:nvSpPr>
      <dsp:spPr>
        <a:xfrm>
          <a:off x="2157221" y="712151"/>
          <a:ext cx="1789653" cy="21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04"/>
              </a:lnTo>
              <a:lnTo>
                <a:pt x="1789653" y="145104"/>
              </a:lnTo>
              <a:lnTo>
                <a:pt x="1789653" y="212928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FDF61-84B2-4B37-9EB6-DA63A6F6AF92}">
      <dsp:nvSpPr>
        <dsp:cNvPr id="0" name=""/>
        <dsp:cNvSpPr/>
      </dsp:nvSpPr>
      <dsp:spPr>
        <a:xfrm>
          <a:off x="2157221" y="712151"/>
          <a:ext cx="894826" cy="21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04"/>
              </a:lnTo>
              <a:lnTo>
                <a:pt x="894826" y="145104"/>
              </a:lnTo>
              <a:lnTo>
                <a:pt x="894826" y="212928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F8BC2-4FEA-4B54-9BF1-FCD07B9E07A8}">
      <dsp:nvSpPr>
        <dsp:cNvPr id="0" name=""/>
        <dsp:cNvSpPr/>
      </dsp:nvSpPr>
      <dsp:spPr>
        <a:xfrm>
          <a:off x="2111501" y="712151"/>
          <a:ext cx="91440" cy="212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928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4FAE7-688B-43B1-9895-DB927ADF2586}">
      <dsp:nvSpPr>
        <dsp:cNvPr id="0" name=""/>
        <dsp:cNvSpPr/>
      </dsp:nvSpPr>
      <dsp:spPr>
        <a:xfrm>
          <a:off x="1262394" y="712151"/>
          <a:ext cx="894826" cy="212928"/>
        </a:xfrm>
        <a:custGeom>
          <a:avLst/>
          <a:gdLst/>
          <a:ahLst/>
          <a:cxnLst/>
          <a:rect l="0" t="0" r="0" b="0"/>
          <a:pathLst>
            <a:path>
              <a:moveTo>
                <a:pt x="894826" y="0"/>
              </a:moveTo>
              <a:lnTo>
                <a:pt x="894826" y="145104"/>
              </a:lnTo>
              <a:lnTo>
                <a:pt x="0" y="145104"/>
              </a:lnTo>
              <a:lnTo>
                <a:pt x="0" y="212928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B773B-6501-4566-9715-3915ADC57218}">
      <dsp:nvSpPr>
        <dsp:cNvPr id="0" name=""/>
        <dsp:cNvSpPr/>
      </dsp:nvSpPr>
      <dsp:spPr>
        <a:xfrm>
          <a:off x="367567" y="712151"/>
          <a:ext cx="1789653" cy="212928"/>
        </a:xfrm>
        <a:custGeom>
          <a:avLst/>
          <a:gdLst/>
          <a:ahLst/>
          <a:cxnLst/>
          <a:rect l="0" t="0" r="0" b="0"/>
          <a:pathLst>
            <a:path>
              <a:moveTo>
                <a:pt x="1789653" y="0"/>
              </a:moveTo>
              <a:lnTo>
                <a:pt x="1789653" y="145104"/>
              </a:lnTo>
              <a:lnTo>
                <a:pt x="0" y="145104"/>
              </a:lnTo>
              <a:lnTo>
                <a:pt x="0" y="212928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7147-2857-4DC0-A2CA-FC74F2261148}">
      <dsp:nvSpPr>
        <dsp:cNvPr id="0" name=""/>
        <dsp:cNvSpPr/>
      </dsp:nvSpPr>
      <dsp:spPr>
        <a:xfrm>
          <a:off x="1791155" y="247248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C0844-5EFE-4FEC-99E3-4EF670DD9372}">
      <dsp:nvSpPr>
        <dsp:cNvPr id="0" name=""/>
        <dsp:cNvSpPr/>
      </dsp:nvSpPr>
      <dsp:spPr>
        <a:xfrm>
          <a:off x="1872503" y="324529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核心价值体系</a:t>
          </a:r>
          <a:endParaRPr lang="en-US" sz="900" kern="1200" dirty="0"/>
        </a:p>
      </dsp:txBody>
      <dsp:txXfrm>
        <a:off x="1872503" y="324529"/>
        <a:ext cx="732130" cy="464903"/>
      </dsp:txXfrm>
    </dsp:sp>
    <dsp:sp modelId="{C13FA88D-C93D-4780-B141-732329D8373C}">
      <dsp:nvSpPr>
        <dsp:cNvPr id="0" name=""/>
        <dsp:cNvSpPr/>
      </dsp:nvSpPr>
      <dsp:spPr>
        <a:xfrm>
          <a:off x="1502" y="925079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DCDD1-BBCD-4393-88E0-7071592E9F3E}">
      <dsp:nvSpPr>
        <dsp:cNvPr id="0" name=""/>
        <dsp:cNvSpPr/>
      </dsp:nvSpPr>
      <dsp:spPr>
        <a:xfrm>
          <a:off x="82850" y="1002360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属性</a:t>
          </a:r>
          <a:endParaRPr lang="en-US" sz="900" kern="1200" dirty="0"/>
        </a:p>
      </dsp:txBody>
      <dsp:txXfrm>
        <a:off x="82850" y="1002360"/>
        <a:ext cx="732130" cy="464903"/>
      </dsp:txXfrm>
    </dsp:sp>
    <dsp:sp modelId="{416B2B37-F059-4F0C-9A84-563575ED0200}">
      <dsp:nvSpPr>
        <dsp:cNvPr id="0" name=""/>
        <dsp:cNvSpPr/>
      </dsp:nvSpPr>
      <dsp:spPr>
        <a:xfrm>
          <a:off x="896329" y="925079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9C8C0-BB62-4C55-A087-900E646FE6E0}">
      <dsp:nvSpPr>
        <dsp:cNvPr id="0" name=""/>
        <dsp:cNvSpPr/>
      </dsp:nvSpPr>
      <dsp:spPr>
        <a:xfrm>
          <a:off x="977676" y="1002360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气质</a:t>
          </a:r>
          <a:endParaRPr lang="en-US" sz="900" kern="1200" dirty="0"/>
        </a:p>
      </dsp:txBody>
      <dsp:txXfrm>
        <a:off x="977676" y="1002360"/>
        <a:ext cx="732130" cy="464903"/>
      </dsp:txXfrm>
    </dsp:sp>
    <dsp:sp modelId="{A9C69255-8B3E-48A7-9224-6FCEAB4E842A}">
      <dsp:nvSpPr>
        <dsp:cNvPr id="0" name=""/>
        <dsp:cNvSpPr/>
      </dsp:nvSpPr>
      <dsp:spPr>
        <a:xfrm>
          <a:off x="1791155" y="925079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4478B-AB9C-4506-A8BE-B2203470769D}">
      <dsp:nvSpPr>
        <dsp:cNvPr id="0" name=""/>
        <dsp:cNvSpPr/>
      </dsp:nvSpPr>
      <dsp:spPr>
        <a:xfrm>
          <a:off x="1872503" y="1002360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审美</a:t>
          </a:r>
          <a:endParaRPr lang="en-US" sz="900" kern="1200" dirty="0"/>
        </a:p>
      </dsp:txBody>
      <dsp:txXfrm>
        <a:off x="1872503" y="1002360"/>
        <a:ext cx="732130" cy="464903"/>
      </dsp:txXfrm>
    </dsp:sp>
    <dsp:sp modelId="{D770AC7A-3430-41AB-8E8C-6CBD7250C1F0}">
      <dsp:nvSpPr>
        <dsp:cNvPr id="0" name=""/>
        <dsp:cNvSpPr/>
      </dsp:nvSpPr>
      <dsp:spPr>
        <a:xfrm>
          <a:off x="2685982" y="925079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D7778-1D19-4DF8-80F4-2171BE53EA26}">
      <dsp:nvSpPr>
        <dsp:cNvPr id="0" name=""/>
        <dsp:cNvSpPr/>
      </dsp:nvSpPr>
      <dsp:spPr>
        <a:xfrm>
          <a:off x="2767330" y="1002360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态度</a:t>
          </a:r>
          <a:endParaRPr lang="zh-CN" sz="900" kern="1200" dirty="0"/>
        </a:p>
      </dsp:txBody>
      <dsp:txXfrm>
        <a:off x="2767330" y="1002360"/>
        <a:ext cx="732130" cy="464903"/>
      </dsp:txXfrm>
    </dsp:sp>
    <dsp:sp modelId="{E91A4336-8941-4470-BE64-D666C7F43BEC}">
      <dsp:nvSpPr>
        <dsp:cNvPr id="0" name=""/>
        <dsp:cNvSpPr/>
      </dsp:nvSpPr>
      <dsp:spPr>
        <a:xfrm>
          <a:off x="3580808" y="925079"/>
          <a:ext cx="732130" cy="464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CDB1B-8DB0-40C1-92D2-D82C307752F8}">
      <dsp:nvSpPr>
        <dsp:cNvPr id="0" name=""/>
        <dsp:cNvSpPr/>
      </dsp:nvSpPr>
      <dsp:spPr>
        <a:xfrm>
          <a:off x="3662156" y="1002360"/>
          <a:ext cx="732130" cy="464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档次</a:t>
          </a:r>
          <a:endParaRPr lang="zh-CN" sz="900" kern="1200" dirty="0"/>
        </a:p>
      </dsp:txBody>
      <dsp:txXfrm>
        <a:off x="3662156" y="1002360"/>
        <a:ext cx="732130" cy="46490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9578F-8E5F-4554-AE8B-CEAD5C4E9B2A}">
      <dsp:nvSpPr>
        <dsp:cNvPr id="0" name=""/>
        <dsp:cNvSpPr/>
      </dsp:nvSpPr>
      <dsp:spPr>
        <a:xfrm>
          <a:off x="4307661" y="1143027"/>
          <a:ext cx="3854335" cy="26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75"/>
              </a:lnTo>
              <a:lnTo>
                <a:pt x="3854335" y="178575"/>
              </a:lnTo>
              <a:lnTo>
                <a:pt x="3854335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4538-54F3-4633-9E28-DAC093975E5C}">
      <dsp:nvSpPr>
        <dsp:cNvPr id="0" name=""/>
        <dsp:cNvSpPr/>
      </dsp:nvSpPr>
      <dsp:spPr>
        <a:xfrm>
          <a:off x="4307661" y="1143027"/>
          <a:ext cx="2753096" cy="26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75"/>
              </a:lnTo>
              <a:lnTo>
                <a:pt x="2753096" y="178575"/>
              </a:lnTo>
              <a:lnTo>
                <a:pt x="2753096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E3997-143F-49E2-9132-594056410420}">
      <dsp:nvSpPr>
        <dsp:cNvPr id="0" name=""/>
        <dsp:cNvSpPr/>
      </dsp:nvSpPr>
      <dsp:spPr>
        <a:xfrm>
          <a:off x="4307661" y="1143027"/>
          <a:ext cx="1651858" cy="26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75"/>
              </a:lnTo>
              <a:lnTo>
                <a:pt x="1651858" y="178575"/>
              </a:lnTo>
              <a:lnTo>
                <a:pt x="1651858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830A9-72CD-4236-AF2F-58BC23180618}">
      <dsp:nvSpPr>
        <dsp:cNvPr id="0" name=""/>
        <dsp:cNvSpPr/>
      </dsp:nvSpPr>
      <dsp:spPr>
        <a:xfrm>
          <a:off x="4307661" y="1143027"/>
          <a:ext cx="550619" cy="26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75"/>
              </a:lnTo>
              <a:lnTo>
                <a:pt x="550619" y="178575"/>
              </a:lnTo>
              <a:lnTo>
                <a:pt x="550619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F1AA-BDF1-4902-BE35-9A4894F40691}">
      <dsp:nvSpPr>
        <dsp:cNvPr id="0" name=""/>
        <dsp:cNvSpPr/>
      </dsp:nvSpPr>
      <dsp:spPr>
        <a:xfrm>
          <a:off x="3757042" y="1143027"/>
          <a:ext cx="550619" cy="262044"/>
        </a:xfrm>
        <a:custGeom>
          <a:avLst/>
          <a:gdLst/>
          <a:ahLst/>
          <a:cxnLst/>
          <a:rect l="0" t="0" r="0" b="0"/>
          <a:pathLst>
            <a:path>
              <a:moveTo>
                <a:pt x="550619" y="0"/>
              </a:moveTo>
              <a:lnTo>
                <a:pt x="550619" y="178575"/>
              </a:lnTo>
              <a:lnTo>
                <a:pt x="0" y="178575"/>
              </a:lnTo>
              <a:lnTo>
                <a:pt x="0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0B4CC-B8C4-4033-8FDD-6F3BA05E7769}">
      <dsp:nvSpPr>
        <dsp:cNvPr id="0" name=""/>
        <dsp:cNvSpPr/>
      </dsp:nvSpPr>
      <dsp:spPr>
        <a:xfrm>
          <a:off x="2655803" y="1143027"/>
          <a:ext cx="1651858" cy="262044"/>
        </a:xfrm>
        <a:custGeom>
          <a:avLst/>
          <a:gdLst/>
          <a:ahLst/>
          <a:cxnLst/>
          <a:rect l="0" t="0" r="0" b="0"/>
          <a:pathLst>
            <a:path>
              <a:moveTo>
                <a:pt x="1651858" y="0"/>
              </a:moveTo>
              <a:lnTo>
                <a:pt x="1651858" y="178575"/>
              </a:lnTo>
              <a:lnTo>
                <a:pt x="0" y="178575"/>
              </a:lnTo>
              <a:lnTo>
                <a:pt x="0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8F34F-D701-42D3-884F-BD138FADBA9E}">
      <dsp:nvSpPr>
        <dsp:cNvPr id="0" name=""/>
        <dsp:cNvSpPr/>
      </dsp:nvSpPr>
      <dsp:spPr>
        <a:xfrm>
          <a:off x="1554564" y="1143027"/>
          <a:ext cx="2753096" cy="262044"/>
        </a:xfrm>
        <a:custGeom>
          <a:avLst/>
          <a:gdLst/>
          <a:ahLst/>
          <a:cxnLst/>
          <a:rect l="0" t="0" r="0" b="0"/>
          <a:pathLst>
            <a:path>
              <a:moveTo>
                <a:pt x="2753096" y="0"/>
              </a:moveTo>
              <a:lnTo>
                <a:pt x="2753096" y="178575"/>
              </a:lnTo>
              <a:lnTo>
                <a:pt x="0" y="178575"/>
              </a:lnTo>
              <a:lnTo>
                <a:pt x="0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D01C6-921F-4984-AF6A-303AD99C0625}">
      <dsp:nvSpPr>
        <dsp:cNvPr id="0" name=""/>
        <dsp:cNvSpPr/>
      </dsp:nvSpPr>
      <dsp:spPr>
        <a:xfrm>
          <a:off x="453326" y="1143027"/>
          <a:ext cx="3854335" cy="262044"/>
        </a:xfrm>
        <a:custGeom>
          <a:avLst/>
          <a:gdLst/>
          <a:ahLst/>
          <a:cxnLst/>
          <a:rect l="0" t="0" r="0" b="0"/>
          <a:pathLst>
            <a:path>
              <a:moveTo>
                <a:pt x="3854335" y="0"/>
              </a:moveTo>
              <a:lnTo>
                <a:pt x="3854335" y="178575"/>
              </a:lnTo>
              <a:lnTo>
                <a:pt x="0" y="178575"/>
              </a:lnTo>
              <a:lnTo>
                <a:pt x="0" y="26204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AB841-D5A3-4095-8ABB-DBCBE3195CDF}">
      <dsp:nvSpPr>
        <dsp:cNvPr id="0" name=""/>
        <dsp:cNvSpPr/>
      </dsp:nvSpPr>
      <dsp:spPr>
        <a:xfrm>
          <a:off x="3857154" y="570883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1170C-F9C8-4758-8A57-19FA2D492774}">
      <dsp:nvSpPr>
        <dsp:cNvPr id="0" name=""/>
        <dsp:cNvSpPr/>
      </dsp:nvSpPr>
      <dsp:spPr>
        <a:xfrm>
          <a:off x="3957267" y="665990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建立品牌要素</a:t>
          </a:r>
          <a:endParaRPr lang="en-US" sz="1100" kern="1200" dirty="0"/>
        </a:p>
      </dsp:txBody>
      <dsp:txXfrm>
        <a:off x="3957267" y="665990"/>
        <a:ext cx="901013" cy="572143"/>
      </dsp:txXfrm>
    </dsp:sp>
    <dsp:sp modelId="{B8A9746B-41C5-4A12-B743-B7983A66D862}">
      <dsp:nvSpPr>
        <dsp:cNvPr id="0" name=""/>
        <dsp:cNvSpPr/>
      </dsp:nvSpPr>
      <dsp:spPr>
        <a:xfrm>
          <a:off x="2819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497FB-423B-43BB-B372-36D3569212B9}">
      <dsp:nvSpPr>
        <dsp:cNvPr id="0" name=""/>
        <dsp:cNvSpPr/>
      </dsp:nvSpPr>
      <dsp:spPr>
        <a:xfrm>
          <a:off x="102931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品牌名称</a:t>
          </a:r>
          <a:endParaRPr lang="en-US" sz="1100" kern="1200" dirty="0"/>
        </a:p>
      </dsp:txBody>
      <dsp:txXfrm>
        <a:off x="102931" y="1500178"/>
        <a:ext cx="901013" cy="572143"/>
      </dsp:txXfrm>
    </dsp:sp>
    <dsp:sp modelId="{5A0DC0C5-6D3B-48D1-B19C-60C41E54275E}">
      <dsp:nvSpPr>
        <dsp:cNvPr id="0" name=""/>
        <dsp:cNvSpPr/>
      </dsp:nvSpPr>
      <dsp:spPr>
        <a:xfrm>
          <a:off x="1104058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5DA5E2-2433-4E4E-B6A2-25D35FC75429}">
      <dsp:nvSpPr>
        <dsp:cNvPr id="0" name=""/>
        <dsp:cNvSpPr/>
      </dsp:nvSpPr>
      <dsp:spPr>
        <a:xfrm>
          <a:off x="1204170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标识</a:t>
          </a:r>
          <a:endParaRPr lang="en-US" sz="1100" kern="1200" dirty="0"/>
        </a:p>
      </dsp:txBody>
      <dsp:txXfrm>
        <a:off x="1204170" y="1500178"/>
        <a:ext cx="901013" cy="572143"/>
      </dsp:txXfrm>
    </dsp:sp>
    <dsp:sp modelId="{FAF1CB5A-B5EF-4FDA-8D9E-03D4CC00787E}">
      <dsp:nvSpPr>
        <dsp:cNvPr id="0" name=""/>
        <dsp:cNvSpPr/>
      </dsp:nvSpPr>
      <dsp:spPr>
        <a:xfrm>
          <a:off x="2205296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AB969-8B56-482A-A2AB-A92FCFD2BBC9}">
      <dsp:nvSpPr>
        <dsp:cNvPr id="0" name=""/>
        <dsp:cNvSpPr/>
      </dsp:nvSpPr>
      <dsp:spPr>
        <a:xfrm>
          <a:off x="2305409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包装</a:t>
          </a:r>
          <a:endParaRPr lang="en-US" sz="1100" kern="1200" dirty="0"/>
        </a:p>
      </dsp:txBody>
      <dsp:txXfrm>
        <a:off x="2305409" y="1500178"/>
        <a:ext cx="901013" cy="572143"/>
      </dsp:txXfrm>
    </dsp:sp>
    <dsp:sp modelId="{D11BD664-CAA8-4F33-BBB1-C0AC634961CE}">
      <dsp:nvSpPr>
        <dsp:cNvPr id="0" name=""/>
        <dsp:cNvSpPr/>
      </dsp:nvSpPr>
      <dsp:spPr>
        <a:xfrm>
          <a:off x="3306535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99A92-CC56-4768-BB0F-69969853AB95}">
      <dsp:nvSpPr>
        <dsp:cNvPr id="0" name=""/>
        <dsp:cNvSpPr/>
      </dsp:nvSpPr>
      <dsp:spPr>
        <a:xfrm>
          <a:off x="3406648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广告语</a:t>
          </a:r>
          <a:endParaRPr lang="en-US" sz="1100" kern="1200" dirty="0"/>
        </a:p>
      </dsp:txBody>
      <dsp:txXfrm>
        <a:off x="3406648" y="1500178"/>
        <a:ext cx="901013" cy="572143"/>
      </dsp:txXfrm>
    </dsp:sp>
    <dsp:sp modelId="{45ACD905-A93F-4FE7-AE03-3DEF540AA59B}">
      <dsp:nvSpPr>
        <dsp:cNvPr id="0" name=""/>
        <dsp:cNvSpPr/>
      </dsp:nvSpPr>
      <dsp:spPr>
        <a:xfrm>
          <a:off x="4407774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A06F7-5E72-4728-9F85-2ED1C4C19718}">
      <dsp:nvSpPr>
        <dsp:cNvPr id="0" name=""/>
        <dsp:cNvSpPr/>
      </dsp:nvSpPr>
      <dsp:spPr>
        <a:xfrm>
          <a:off x="4507886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辅助元素</a:t>
          </a:r>
          <a:endParaRPr lang="en-US" sz="1100" kern="1200" dirty="0"/>
        </a:p>
      </dsp:txBody>
      <dsp:txXfrm>
        <a:off x="4507886" y="1500178"/>
        <a:ext cx="901013" cy="572143"/>
      </dsp:txXfrm>
    </dsp:sp>
    <dsp:sp modelId="{86676DF4-5395-4C59-AE0F-60CD3BDA16B3}">
      <dsp:nvSpPr>
        <dsp:cNvPr id="0" name=""/>
        <dsp:cNvSpPr/>
      </dsp:nvSpPr>
      <dsp:spPr>
        <a:xfrm>
          <a:off x="5509013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CFBFC-01C2-4DA6-ADAD-FDB2662AE35A}">
      <dsp:nvSpPr>
        <dsp:cNvPr id="0" name=""/>
        <dsp:cNvSpPr/>
      </dsp:nvSpPr>
      <dsp:spPr>
        <a:xfrm>
          <a:off x="5609125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标准符号</a:t>
          </a:r>
          <a:endParaRPr lang="en-US" sz="1100" kern="1200" dirty="0"/>
        </a:p>
      </dsp:txBody>
      <dsp:txXfrm>
        <a:off x="5609125" y="1500178"/>
        <a:ext cx="901013" cy="572143"/>
      </dsp:txXfrm>
    </dsp:sp>
    <dsp:sp modelId="{8C4ABEE6-72E9-471E-A4B2-FE3967CC0159}">
      <dsp:nvSpPr>
        <dsp:cNvPr id="0" name=""/>
        <dsp:cNvSpPr/>
      </dsp:nvSpPr>
      <dsp:spPr>
        <a:xfrm>
          <a:off x="6610251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0BDC1-04AE-40D5-81F7-91C91B4E1CAE}">
      <dsp:nvSpPr>
        <dsp:cNvPr id="0" name=""/>
        <dsp:cNvSpPr/>
      </dsp:nvSpPr>
      <dsp:spPr>
        <a:xfrm>
          <a:off x="6710364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声音</a:t>
          </a:r>
          <a:endParaRPr lang="en-US" sz="1100" kern="1200" dirty="0"/>
        </a:p>
      </dsp:txBody>
      <dsp:txXfrm>
        <a:off x="6710364" y="1500178"/>
        <a:ext cx="901013" cy="572143"/>
      </dsp:txXfrm>
    </dsp:sp>
    <dsp:sp modelId="{DCEAF136-FBE7-478E-8EBA-A26243ED52BD}">
      <dsp:nvSpPr>
        <dsp:cNvPr id="0" name=""/>
        <dsp:cNvSpPr/>
      </dsp:nvSpPr>
      <dsp:spPr>
        <a:xfrm>
          <a:off x="7711490" y="1405071"/>
          <a:ext cx="901013" cy="572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241D5-18C8-43FF-B8D6-F3BEAFD7C537}">
      <dsp:nvSpPr>
        <dsp:cNvPr id="0" name=""/>
        <dsp:cNvSpPr/>
      </dsp:nvSpPr>
      <dsp:spPr>
        <a:xfrm>
          <a:off x="7811603" y="1500178"/>
          <a:ext cx="901013" cy="572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网址</a:t>
          </a:r>
          <a:endParaRPr lang="zh-CN" sz="1100" kern="1200" dirty="0"/>
        </a:p>
      </dsp:txBody>
      <dsp:txXfrm>
        <a:off x="7811603" y="1500178"/>
        <a:ext cx="901013" cy="57214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7921A5-0A3E-430A-8408-E1FF264703AD}">
      <dsp:nvSpPr>
        <dsp:cNvPr id="0" name=""/>
        <dsp:cNvSpPr/>
      </dsp:nvSpPr>
      <dsp:spPr>
        <a:xfrm>
          <a:off x="542552" y="136303"/>
          <a:ext cx="834865" cy="13350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16D67-0123-4591-8D60-0900589E43A7}">
      <dsp:nvSpPr>
        <dsp:cNvPr id="0" name=""/>
        <dsp:cNvSpPr/>
      </dsp:nvSpPr>
      <dsp:spPr>
        <a:xfrm>
          <a:off x="4017" y="146248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名称</a:t>
          </a:r>
          <a:endParaRPr lang="en-US" sz="2600" kern="1200" dirty="0"/>
        </a:p>
      </dsp:txBody>
      <dsp:txXfrm>
        <a:off x="4017" y="1462486"/>
        <a:ext cx="1911935" cy="709328"/>
      </dsp:txXfrm>
    </dsp:sp>
    <dsp:sp modelId="{A3290521-03E5-4479-AFDA-D03753E64CDF}">
      <dsp:nvSpPr>
        <dsp:cNvPr id="0" name=""/>
        <dsp:cNvSpPr/>
      </dsp:nvSpPr>
      <dsp:spPr>
        <a:xfrm>
          <a:off x="2654184" y="135437"/>
          <a:ext cx="818021" cy="13385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31008-34B0-463D-9079-AB73BF657CF9}">
      <dsp:nvSpPr>
        <dsp:cNvPr id="0" name=""/>
        <dsp:cNvSpPr/>
      </dsp:nvSpPr>
      <dsp:spPr>
        <a:xfrm>
          <a:off x="2107227" y="146335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标识</a:t>
          </a:r>
          <a:endParaRPr lang="en-US" sz="2600" kern="1200" dirty="0"/>
        </a:p>
      </dsp:txBody>
      <dsp:txXfrm>
        <a:off x="2107227" y="1463352"/>
        <a:ext cx="1911935" cy="709328"/>
      </dsp:txXfrm>
    </dsp:sp>
    <dsp:sp modelId="{3E5F0334-A651-45D1-9D47-BBB488686686}">
      <dsp:nvSpPr>
        <dsp:cNvPr id="0" name=""/>
        <dsp:cNvSpPr/>
      </dsp:nvSpPr>
      <dsp:spPr>
        <a:xfrm>
          <a:off x="4574440" y="90766"/>
          <a:ext cx="1183927" cy="151718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6C52D-784B-44EE-9AFF-1C5322008A36}">
      <dsp:nvSpPr>
        <dsp:cNvPr id="0" name=""/>
        <dsp:cNvSpPr/>
      </dsp:nvSpPr>
      <dsp:spPr>
        <a:xfrm>
          <a:off x="4210436" y="150802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包装</a:t>
          </a:r>
          <a:endParaRPr lang="en-US" sz="2600" kern="1200" dirty="0"/>
        </a:p>
      </dsp:txBody>
      <dsp:txXfrm>
        <a:off x="4210436" y="1508022"/>
        <a:ext cx="1911935" cy="709328"/>
      </dsp:txXfrm>
    </dsp:sp>
    <dsp:sp modelId="{6DE92DCE-E4E9-4B2E-AA73-3B6C1BCA474D}">
      <dsp:nvSpPr>
        <dsp:cNvPr id="0" name=""/>
        <dsp:cNvSpPr/>
      </dsp:nvSpPr>
      <dsp:spPr>
        <a:xfrm>
          <a:off x="6900572" y="97923"/>
          <a:ext cx="738083" cy="148856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BF165-E926-463D-AD79-91BC936E6A31}">
      <dsp:nvSpPr>
        <dsp:cNvPr id="0" name=""/>
        <dsp:cNvSpPr/>
      </dsp:nvSpPr>
      <dsp:spPr>
        <a:xfrm>
          <a:off x="6313646" y="150086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广告语</a:t>
          </a:r>
          <a:endParaRPr lang="en-US" sz="2600" kern="1200" dirty="0"/>
        </a:p>
      </dsp:txBody>
      <dsp:txXfrm>
        <a:off x="6313646" y="1500866"/>
        <a:ext cx="1911935" cy="709328"/>
      </dsp:txXfrm>
    </dsp:sp>
    <dsp:sp modelId="{AB78FAE8-B3AD-4CAB-A3CB-F8507E26EF53}">
      <dsp:nvSpPr>
        <dsp:cNvPr id="0" name=""/>
        <dsp:cNvSpPr/>
      </dsp:nvSpPr>
      <dsp:spPr>
        <a:xfrm>
          <a:off x="4017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B35D4-C81B-4CA8-B55C-258BBCB1ACB4}">
      <dsp:nvSpPr>
        <dsp:cNvPr id="0" name=""/>
        <dsp:cNvSpPr/>
      </dsp:nvSpPr>
      <dsp:spPr>
        <a:xfrm>
          <a:off x="4017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辅助元素</a:t>
          </a:r>
          <a:endParaRPr lang="en-US" sz="2600" kern="1200" dirty="0"/>
        </a:p>
      </dsp:txBody>
      <dsp:txXfrm>
        <a:off x="4017" y="3725868"/>
        <a:ext cx="1911935" cy="709328"/>
      </dsp:txXfrm>
    </dsp:sp>
    <dsp:sp modelId="{FD9C09E6-0773-4450-9B4F-3702D907A280}">
      <dsp:nvSpPr>
        <dsp:cNvPr id="0" name=""/>
        <dsp:cNvSpPr/>
      </dsp:nvSpPr>
      <dsp:spPr>
        <a:xfrm>
          <a:off x="2107227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FEAA9-609A-4F45-B8A9-4BC1C87AC08B}">
      <dsp:nvSpPr>
        <dsp:cNvPr id="0" name=""/>
        <dsp:cNvSpPr/>
      </dsp:nvSpPr>
      <dsp:spPr>
        <a:xfrm>
          <a:off x="2107227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标准符号</a:t>
          </a:r>
          <a:endParaRPr lang="en-US" sz="2600" kern="1200" dirty="0"/>
        </a:p>
      </dsp:txBody>
      <dsp:txXfrm>
        <a:off x="2107227" y="3725868"/>
        <a:ext cx="1911935" cy="709328"/>
      </dsp:txXfrm>
    </dsp:sp>
    <dsp:sp modelId="{82434E98-8600-463D-9DC7-DD933A307222}">
      <dsp:nvSpPr>
        <dsp:cNvPr id="0" name=""/>
        <dsp:cNvSpPr/>
      </dsp:nvSpPr>
      <dsp:spPr>
        <a:xfrm>
          <a:off x="4210436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D3451-F4BB-40E9-B0FB-BD64069D189F}">
      <dsp:nvSpPr>
        <dsp:cNvPr id="0" name=""/>
        <dsp:cNvSpPr/>
      </dsp:nvSpPr>
      <dsp:spPr>
        <a:xfrm>
          <a:off x="4210436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声音</a:t>
          </a:r>
          <a:endParaRPr lang="en-US" sz="2600" kern="1200" dirty="0"/>
        </a:p>
      </dsp:txBody>
      <dsp:txXfrm>
        <a:off x="4210436" y="3725868"/>
        <a:ext cx="1911935" cy="709328"/>
      </dsp:txXfrm>
    </dsp:sp>
    <dsp:sp modelId="{2B96402B-1B11-49D2-9001-9464F2D90247}">
      <dsp:nvSpPr>
        <dsp:cNvPr id="0" name=""/>
        <dsp:cNvSpPr/>
      </dsp:nvSpPr>
      <dsp:spPr>
        <a:xfrm>
          <a:off x="6313646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8C59D-6812-4EB4-94C2-2D488CAE033F}">
      <dsp:nvSpPr>
        <dsp:cNvPr id="0" name=""/>
        <dsp:cNvSpPr/>
      </dsp:nvSpPr>
      <dsp:spPr>
        <a:xfrm>
          <a:off x="6313646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网络</a:t>
          </a:r>
          <a:endParaRPr lang="zh-CN" sz="2600" kern="1200" dirty="0"/>
        </a:p>
      </dsp:txBody>
      <dsp:txXfrm>
        <a:off x="6313646" y="3725868"/>
        <a:ext cx="1911935" cy="70932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F776F-6ADF-45EA-BA0A-0390A007EEA1}">
      <dsp:nvSpPr>
        <dsp:cNvPr id="0" name=""/>
        <dsp:cNvSpPr/>
      </dsp:nvSpPr>
      <dsp:spPr>
        <a:xfrm>
          <a:off x="0" y="3602935"/>
          <a:ext cx="8229599" cy="11825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延伸期需要巩固的品牌认知</a:t>
          </a:r>
          <a:endParaRPr lang="zh-CN" sz="1800" kern="1200" dirty="0"/>
        </a:p>
      </dsp:txBody>
      <dsp:txXfrm>
        <a:off x="0" y="3602935"/>
        <a:ext cx="8229599" cy="638584"/>
      </dsp:txXfrm>
    </dsp:sp>
    <dsp:sp modelId="{7D2B677D-C944-49DB-9C5C-0490DDAB6EB8}">
      <dsp:nvSpPr>
        <dsp:cNvPr id="0" name=""/>
        <dsp:cNvSpPr/>
      </dsp:nvSpPr>
      <dsp:spPr>
        <a:xfrm>
          <a:off x="4018" y="4217869"/>
          <a:ext cx="2740521" cy="5439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档次：最中国的奢侈品</a:t>
          </a:r>
          <a:endParaRPr lang="zh-CN" sz="1400" kern="1200" dirty="0"/>
        </a:p>
      </dsp:txBody>
      <dsp:txXfrm>
        <a:off x="4018" y="4217869"/>
        <a:ext cx="2740521" cy="543979"/>
      </dsp:txXfrm>
    </dsp:sp>
    <dsp:sp modelId="{42A62382-EF65-4A16-ABE5-BEB4F4A67307}">
      <dsp:nvSpPr>
        <dsp:cNvPr id="0" name=""/>
        <dsp:cNvSpPr/>
      </dsp:nvSpPr>
      <dsp:spPr>
        <a:xfrm>
          <a:off x="2744539" y="4217869"/>
          <a:ext cx="2740521" cy="5439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风格：有智慧的产品和企业</a:t>
          </a:r>
          <a:endParaRPr lang="zh-CN" sz="1400" kern="1200" dirty="0"/>
        </a:p>
      </dsp:txBody>
      <dsp:txXfrm>
        <a:off x="2744539" y="4217869"/>
        <a:ext cx="2740521" cy="543979"/>
      </dsp:txXfrm>
    </dsp:sp>
    <dsp:sp modelId="{BDC6482A-C6FF-4110-8B19-BE29CCB81346}">
      <dsp:nvSpPr>
        <dsp:cNvPr id="0" name=""/>
        <dsp:cNvSpPr/>
      </dsp:nvSpPr>
      <dsp:spPr>
        <a:xfrm>
          <a:off x="5485060" y="4217869"/>
          <a:ext cx="2740521" cy="5439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气质：睿智、老师、诤友</a:t>
          </a:r>
          <a:endParaRPr lang="zh-CN" sz="1400" kern="1200" dirty="0"/>
        </a:p>
      </dsp:txBody>
      <dsp:txXfrm>
        <a:off x="5485060" y="4217869"/>
        <a:ext cx="2740521" cy="543979"/>
      </dsp:txXfrm>
    </dsp:sp>
    <dsp:sp modelId="{5AC0A7A8-EF0F-4D85-904B-66A83E909EA9}">
      <dsp:nvSpPr>
        <dsp:cNvPr id="0" name=""/>
        <dsp:cNvSpPr/>
      </dsp:nvSpPr>
      <dsp:spPr>
        <a:xfrm rot="10800000">
          <a:off x="0" y="1801890"/>
          <a:ext cx="8229599" cy="181878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成熟期需要提升的品牌认知</a:t>
          </a:r>
          <a:endParaRPr lang="en-US" sz="1800" kern="1200" dirty="0"/>
        </a:p>
      </dsp:txBody>
      <dsp:txXfrm>
        <a:off x="0" y="1801890"/>
        <a:ext cx="8229599" cy="638392"/>
      </dsp:txXfrm>
    </dsp:sp>
    <dsp:sp modelId="{AC811141-B231-4362-8481-2B871886702B}">
      <dsp:nvSpPr>
        <dsp:cNvPr id="0" name=""/>
        <dsp:cNvSpPr/>
      </dsp:nvSpPr>
      <dsp:spPr>
        <a:xfrm>
          <a:off x="4018" y="2440283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档次：奢侈品</a:t>
          </a:r>
          <a:endParaRPr lang="en-US" sz="1400" kern="1200" dirty="0"/>
        </a:p>
      </dsp:txBody>
      <dsp:txXfrm>
        <a:off x="4018" y="2440283"/>
        <a:ext cx="2740521" cy="543816"/>
      </dsp:txXfrm>
    </dsp:sp>
    <dsp:sp modelId="{46975CD4-1808-4E64-92C6-3CB1D07EA48F}">
      <dsp:nvSpPr>
        <dsp:cNvPr id="0" name=""/>
        <dsp:cNvSpPr/>
      </dsp:nvSpPr>
      <dsp:spPr>
        <a:xfrm>
          <a:off x="2744539" y="2440283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风格：最深刻理解中国智慧</a:t>
          </a:r>
          <a:endParaRPr lang="en-US" sz="1400" kern="1200" dirty="0"/>
        </a:p>
      </dsp:txBody>
      <dsp:txXfrm>
        <a:off x="2744539" y="2440283"/>
        <a:ext cx="2740521" cy="543816"/>
      </dsp:txXfrm>
    </dsp:sp>
    <dsp:sp modelId="{80A157CA-41F3-4DE3-87B2-BC39DEA9BF8C}">
      <dsp:nvSpPr>
        <dsp:cNvPr id="0" name=""/>
        <dsp:cNvSpPr/>
      </dsp:nvSpPr>
      <dsp:spPr>
        <a:xfrm>
          <a:off x="5485060" y="2440283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气质：有文化，有品味</a:t>
          </a:r>
          <a:endParaRPr lang="zh-CN" sz="1400" kern="1200" dirty="0"/>
        </a:p>
      </dsp:txBody>
      <dsp:txXfrm>
        <a:off x="5485060" y="2440283"/>
        <a:ext cx="2740521" cy="543816"/>
      </dsp:txXfrm>
    </dsp:sp>
    <dsp:sp modelId="{36705AC4-4244-4AD9-B210-D4B2868DAC55}">
      <dsp:nvSpPr>
        <dsp:cNvPr id="0" name=""/>
        <dsp:cNvSpPr/>
      </dsp:nvSpPr>
      <dsp:spPr>
        <a:xfrm rot="10800000">
          <a:off x="0" y="846"/>
          <a:ext cx="8229599" cy="1818783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导入期需要建立的品牌认知</a:t>
          </a:r>
          <a:endParaRPr lang="en-US" sz="1800" kern="1200" dirty="0"/>
        </a:p>
      </dsp:txBody>
      <dsp:txXfrm>
        <a:off x="0" y="846"/>
        <a:ext cx="8229599" cy="638392"/>
      </dsp:txXfrm>
    </dsp:sp>
    <dsp:sp modelId="{C301BAA4-3765-4078-9B04-9EDB57739770}">
      <dsp:nvSpPr>
        <dsp:cNvPr id="0" name=""/>
        <dsp:cNvSpPr/>
      </dsp:nvSpPr>
      <dsp:spPr>
        <a:xfrm>
          <a:off x="4018" y="639239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档次：昂贵的酒</a:t>
          </a:r>
          <a:endParaRPr lang="en-US" sz="1400" kern="1200" dirty="0"/>
        </a:p>
      </dsp:txBody>
      <dsp:txXfrm>
        <a:off x="4018" y="639239"/>
        <a:ext cx="2740521" cy="543816"/>
      </dsp:txXfrm>
    </dsp:sp>
    <dsp:sp modelId="{3204AC4B-F0EB-449D-BDE1-07ABCD5A708C}">
      <dsp:nvSpPr>
        <dsp:cNvPr id="0" name=""/>
        <dsp:cNvSpPr/>
      </dsp:nvSpPr>
      <dsp:spPr>
        <a:xfrm>
          <a:off x="2744539" y="639239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风格：现代方式解读的中国智慧</a:t>
          </a:r>
          <a:endParaRPr lang="en-US" sz="1400" kern="1200" dirty="0"/>
        </a:p>
      </dsp:txBody>
      <dsp:txXfrm>
        <a:off x="2744539" y="639239"/>
        <a:ext cx="2740521" cy="543816"/>
      </dsp:txXfrm>
    </dsp:sp>
    <dsp:sp modelId="{B925C93B-1C54-48A6-9D6B-6893777920FC}">
      <dsp:nvSpPr>
        <dsp:cNvPr id="0" name=""/>
        <dsp:cNvSpPr/>
      </dsp:nvSpPr>
      <dsp:spPr>
        <a:xfrm>
          <a:off x="5485060" y="639239"/>
          <a:ext cx="2740521" cy="5438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kern="1200" dirty="0" smtClean="0"/>
            <a:t>气质：可以放进书房的酒</a:t>
          </a:r>
          <a:endParaRPr lang="en-US" sz="1400" kern="1200" dirty="0"/>
        </a:p>
      </dsp:txBody>
      <dsp:txXfrm>
        <a:off x="5485060" y="639239"/>
        <a:ext cx="2740521" cy="54381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D2E25-A085-455C-B732-F56E9AB64E80}">
      <dsp:nvSpPr>
        <dsp:cNvPr id="0" name=""/>
        <dsp:cNvSpPr/>
      </dsp:nvSpPr>
      <dsp:spPr>
        <a:xfrm>
          <a:off x="0" y="615721"/>
          <a:ext cx="8229599" cy="176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舍得现在仅有一个单品，产品线十分单一。适时的拓展产品线将是竞争的有效手段。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在舍得主品牌并未巩固的阶段，如果新产品不能很好的纳入主品牌的核心价值体系，必然会冲淡主品牌的认知，得不偿失。</a:t>
          </a:r>
          <a:endParaRPr lang="en-US" sz="1600" kern="1200" dirty="0"/>
        </a:p>
      </dsp:txBody>
      <dsp:txXfrm>
        <a:off x="0" y="615721"/>
        <a:ext cx="8229599" cy="1764000"/>
      </dsp:txXfrm>
    </dsp:sp>
    <dsp:sp modelId="{DE68B608-EEAD-4C14-8265-7CCEDEC090DC}">
      <dsp:nvSpPr>
        <dsp:cNvPr id="0" name=""/>
        <dsp:cNvSpPr/>
      </dsp:nvSpPr>
      <dsp:spPr>
        <a:xfrm>
          <a:off x="400024" y="369576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产品</a:t>
          </a:r>
          <a:endParaRPr lang="en-US" sz="1600" kern="1200" dirty="0"/>
        </a:p>
      </dsp:txBody>
      <dsp:txXfrm>
        <a:off x="400024" y="369576"/>
        <a:ext cx="5760720" cy="472320"/>
      </dsp:txXfrm>
    </dsp:sp>
    <dsp:sp modelId="{C19D5C4B-273C-4D4E-8110-C40285D9D0B8}">
      <dsp:nvSpPr>
        <dsp:cNvPr id="0" name=""/>
        <dsp:cNvSpPr/>
      </dsp:nvSpPr>
      <dsp:spPr>
        <a:xfrm>
          <a:off x="0" y="2702281"/>
          <a:ext cx="8229599" cy="146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五粮液和茅台是新一轮涨价的发起者，涨价对于他们是最有利的市场手段。如果我们只是被动的追随茅台、五粮液的脚步。就会落入他们的竞争节奏。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价格变动之后，市场必然出现变化，我们需要用更灵活的手段，应对竞争。</a:t>
          </a:r>
          <a:endParaRPr lang="en-US" sz="1600" kern="1200" dirty="0"/>
        </a:p>
      </dsp:txBody>
      <dsp:txXfrm>
        <a:off x="0" y="2702281"/>
        <a:ext cx="8229599" cy="1461600"/>
      </dsp:txXfrm>
    </dsp:sp>
    <dsp:sp modelId="{B4A91D91-EC18-4D94-B24A-BD207F423F8A}">
      <dsp:nvSpPr>
        <dsp:cNvPr id="0" name=""/>
        <dsp:cNvSpPr/>
      </dsp:nvSpPr>
      <dsp:spPr>
        <a:xfrm>
          <a:off x="411479" y="246612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价格</a:t>
          </a:r>
          <a:endParaRPr lang="en-US" sz="1600" kern="1200" dirty="0"/>
        </a:p>
      </dsp:txBody>
      <dsp:txXfrm>
        <a:off x="411479" y="2466121"/>
        <a:ext cx="5760720" cy="47232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B56310-3EE9-4C36-A851-03CF6EABFADA}">
      <dsp:nvSpPr>
        <dsp:cNvPr id="0" name=""/>
        <dsp:cNvSpPr/>
      </dsp:nvSpPr>
      <dsp:spPr>
        <a:xfrm>
          <a:off x="0" y="401789"/>
          <a:ext cx="8229599" cy="1644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现有品牌推广思路的不统一，使促销活动缺乏明确的主体性。无法与传播活动形成互动，只能在单一节点发挥作用，造成资源的浪费。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只有足够包容深刻的核心价值，才能创意出更有效多样的促销活动。</a:t>
          </a:r>
          <a:endParaRPr lang="en-US" sz="1800" kern="1200" dirty="0"/>
        </a:p>
      </dsp:txBody>
      <dsp:txXfrm>
        <a:off x="0" y="401789"/>
        <a:ext cx="8229599" cy="1644300"/>
      </dsp:txXfrm>
    </dsp:sp>
    <dsp:sp modelId="{B3C8CD55-741C-404E-A8B8-42C4CEDF5DEE}">
      <dsp:nvSpPr>
        <dsp:cNvPr id="0" name=""/>
        <dsp:cNvSpPr/>
      </dsp:nvSpPr>
      <dsp:spPr>
        <a:xfrm>
          <a:off x="411479" y="136109"/>
          <a:ext cx="576072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促销</a:t>
          </a:r>
          <a:endParaRPr lang="en-US" sz="1800" kern="1200" dirty="0"/>
        </a:p>
      </dsp:txBody>
      <dsp:txXfrm>
        <a:off x="411479" y="136109"/>
        <a:ext cx="5760720" cy="531360"/>
      </dsp:txXfrm>
    </dsp:sp>
    <dsp:sp modelId="{A27B4C1D-EF92-4A26-9298-AA30E383DC8F}">
      <dsp:nvSpPr>
        <dsp:cNvPr id="0" name=""/>
        <dsp:cNvSpPr/>
      </dsp:nvSpPr>
      <dsp:spPr>
        <a:xfrm>
          <a:off x="0" y="2408969"/>
          <a:ext cx="8229599" cy="2438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上海地区的渠道建设事实证明是扎实有效的。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下一步除了继续巩固渠道建设外，对渠道终端潜力的挖掘将成为重点。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同样，只有将终端生动化以及专卖店的设计统一于一个核心价值之下，才能形成协同效应。</a:t>
          </a:r>
          <a:endParaRPr lang="zh-CN" sz="1800" kern="1200" dirty="0"/>
        </a:p>
      </dsp:txBody>
      <dsp:txXfrm>
        <a:off x="0" y="2408969"/>
        <a:ext cx="8229599" cy="2438100"/>
      </dsp:txXfrm>
    </dsp:sp>
    <dsp:sp modelId="{3DE7CE65-354A-4199-A5F3-F4300A5F4F29}">
      <dsp:nvSpPr>
        <dsp:cNvPr id="0" name=""/>
        <dsp:cNvSpPr/>
      </dsp:nvSpPr>
      <dsp:spPr>
        <a:xfrm>
          <a:off x="411479" y="2143289"/>
          <a:ext cx="576072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渠道</a:t>
          </a:r>
          <a:endParaRPr lang="en-US" sz="1800" kern="1200" dirty="0"/>
        </a:p>
      </dsp:txBody>
      <dsp:txXfrm>
        <a:off x="411479" y="2143289"/>
        <a:ext cx="5760720" cy="531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8CE98-B5BD-45C0-96C7-F3433A1BA35F}">
      <dsp:nvSpPr>
        <dsp:cNvPr id="0" name=""/>
        <dsp:cNvSpPr/>
      </dsp:nvSpPr>
      <dsp:spPr>
        <a:xfrm>
          <a:off x="0" y="411321"/>
          <a:ext cx="8229599" cy="3969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原料成本对高端产品的影响远大于低端产品。本次提价背后，有更深的竞争考虑。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提价对茅台五粮液最为有力，档次认知是他们品牌资产中最有效的部分。主动涨价，带动整个市场随之涨价，以己之长，击敌之短。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国窖</a:t>
          </a:r>
          <a:r>
            <a:rPr lang="en-US" sz="1800" kern="1200" dirty="0" smtClean="0"/>
            <a:t>1573</a:t>
          </a:r>
          <a:r>
            <a:rPr lang="zh-CN" sz="1800" kern="1200" dirty="0" smtClean="0"/>
            <a:t>与水井坊已经开始跟进，这两个品牌已经积累了一定的档次识别，而品牌内涵的缺乏使他们必须跟随茅台、五粮液一条路走下去。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下一价格阵营的剑南春、蓝色经典等，正积极准备进入五粮液提价后的价格空当。</a:t>
          </a:r>
          <a:endParaRPr lang="zh-CN" sz="1800" kern="1200" dirty="0"/>
        </a:p>
      </dsp:txBody>
      <dsp:txXfrm>
        <a:off x="0" y="411321"/>
        <a:ext cx="8229599" cy="3969000"/>
      </dsp:txXfrm>
    </dsp:sp>
    <dsp:sp modelId="{32E9A50E-1784-48C5-BE00-10E1573D79F8}">
      <dsp:nvSpPr>
        <dsp:cNvPr id="0" name=""/>
        <dsp:cNvSpPr/>
      </dsp:nvSpPr>
      <dsp:spPr>
        <a:xfrm>
          <a:off x="411479" y="145641"/>
          <a:ext cx="576072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结论</a:t>
          </a:r>
          <a:endParaRPr lang="en-US" sz="1800" kern="1200" dirty="0"/>
        </a:p>
      </dsp:txBody>
      <dsp:txXfrm>
        <a:off x="411479" y="145641"/>
        <a:ext cx="5760720" cy="53136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C645B-6112-4E1E-8E73-C403A2E300A3}">
      <dsp:nvSpPr>
        <dsp:cNvPr id="0" name=""/>
        <dsp:cNvSpPr/>
      </dsp:nvSpPr>
      <dsp:spPr>
        <a:xfrm>
          <a:off x="0" y="276479"/>
          <a:ext cx="8229599" cy="151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舍得主品牌不提价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开发副品牌向上追击第一集团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开发副品牌向下延伸</a:t>
          </a:r>
          <a:endParaRPr lang="en-US" sz="1600" kern="1200" dirty="0"/>
        </a:p>
      </dsp:txBody>
      <dsp:txXfrm>
        <a:off x="0" y="276479"/>
        <a:ext cx="8229599" cy="1512000"/>
      </dsp:txXfrm>
    </dsp:sp>
    <dsp:sp modelId="{49BB8320-D067-4858-95CB-A29FB2015D6A}">
      <dsp:nvSpPr>
        <dsp:cNvPr id="0" name=""/>
        <dsp:cNvSpPr/>
      </dsp:nvSpPr>
      <dsp:spPr>
        <a:xfrm>
          <a:off x="411479" y="40319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舍得的对策</a:t>
          </a:r>
          <a:endParaRPr lang="en-US" sz="1600" kern="1200" dirty="0"/>
        </a:p>
      </dsp:txBody>
      <dsp:txXfrm>
        <a:off x="411479" y="40319"/>
        <a:ext cx="5760720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6A491-3934-46E4-BF55-141A36B69DD2}">
      <dsp:nvSpPr>
        <dsp:cNvPr id="0" name=""/>
        <dsp:cNvSpPr/>
      </dsp:nvSpPr>
      <dsp:spPr>
        <a:xfrm>
          <a:off x="0" y="264261"/>
          <a:ext cx="8229599" cy="423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他是上海一家中型机械加工企业的创始人和现任老板。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受家庭影响，他从小对中国文化感兴趣，认真研读过</a:t>
          </a:r>
          <a:r>
            <a:rPr lang="en-US" sz="1600" kern="1200" dirty="0" smtClean="0"/>
            <a:t>《</a:t>
          </a:r>
          <a:r>
            <a:rPr lang="zh-CN" sz="1600" kern="1200" dirty="0" smtClean="0"/>
            <a:t>道德经</a:t>
          </a:r>
          <a:r>
            <a:rPr lang="en-US" sz="1600" kern="1200" dirty="0" smtClean="0"/>
            <a:t>》《</a:t>
          </a:r>
          <a:r>
            <a:rPr lang="zh-CN" sz="1600" kern="1200" dirty="0" smtClean="0"/>
            <a:t>论语</a:t>
          </a:r>
          <a:r>
            <a:rPr lang="en-US" sz="1600" kern="1200" dirty="0" smtClean="0"/>
            <a:t>》</a:t>
          </a:r>
          <a:r>
            <a:rPr lang="zh-CN" sz="1600" kern="1200" dirty="0" smtClean="0"/>
            <a:t>等经典书籍。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他对中国传统哲学充满认同，有很深的理解，并将之融入企业管理中。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他有饮用白酒的习惯，但对酒本身并非专家。在商务或与朋友的交谈中，喜欢谈论哲学话题。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他会看一些大型历史连续剧</a:t>
          </a:r>
          <a:r>
            <a:rPr lang="zh-CN" sz="1600" kern="1200" dirty="0" smtClean="0"/>
            <a:t>。他常看的报纸有</a:t>
          </a:r>
          <a:r>
            <a:rPr lang="en-US" sz="1600" kern="1200" dirty="0" smtClean="0"/>
            <a:t>《</a:t>
          </a:r>
          <a:r>
            <a:rPr lang="zh-CN" sz="1600" kern="1200" dirty="0" smtClean="0"/>
            <a:t>南方周末</a:t>
          </a:r>
          <a:r>
            <a:rPr lang="en-US" sz="1600" kern="1200" dirty="0" smtClean="0"/>
            <a:t>》《</a:t>
          </a:r>
          <a:r>
            <a:rPr lang="zh-CN" sz="1600" kern="1200" dirty="0" smtClean="0"/>
            <a:t>人民日报</a:t>
          </a:r>
          <a:r>
            <a:rPr lang="en-US" sz="1600" kern="1200" dirty="0" smtClean="0"/>
            <a:t>》</a:t>
          </a:r>
          <a:r>
            <a:rPr lang="zh-CN" sz="1600" kern="1200" dirty="0" smtClean="0"/>
            <a:t>。</a:t>
          </a:r>
          <a:r>
            <a:rPr lang="zh-CN" altLang="en-US" sz="1600" kern="1200" dirty="0" smtClean="0"/>
            <a:t>行业杂志是他阅读最多的内容，</a:t>
          </a:r>
          <a:r>
            <a:rPr lang="zh-CN" sz="1600" kern="1200" dirty="0" smtClean="0"/>
            <a:t>有时间他也会看</a:t>
          </a:r>
          <a:r>
            <a:rPr lang="en-US" sz="1600" kern="1200" dirty="0" smtClean="0"/>
            <a:t>《</a:t>
          </a:r>
          <a:r>
            <a:rPr lang="zh-CN" sz="1600" kern="1200" dirty="0" smtClean="0"/>
            <a:t>福布斯</a:t>
          </a:r>
          <a:r>
            <a:rPr lang="en-US" sz="1600" kern="1200" dirty="0" smtClean="0"/>
            <a:t>》</a:t>
          </a:r>
          <a:r>
            <a:rPr lang="zh-CN" sz="1600" kern="1200" dirty="0" smtClean="0"/>
            <a:t>。时间对他很宝贵，所以他很少留意上面的广告。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他偶尔会和生意伙伴去</a:t>
          </a:r>
          <a:r>
            <a:rPr lang="zh-CN" sz="1600" kern="1200" smtClean="0"/>
            <a:t>打高尔夫球。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他并不排斥新事物，但对那些传统的东西充满好感。</a:t>
          </a:r>
          <a:endParaRPr lang="zh-CN" sz="1600" kern="1200" dirty="0"/>
        </a:p>
      </dsp:txBody>
      <dsp:txXfrm>
        <a:off x="0" y="264261"/>
        <a:ext cx="8229599" cy="4233600"/>
      </dsp:txXfrm>
    </dsp:sp>
    <dsp:sp modelId="{6C3E92B4-D205-47D9-AEB0-5806EDB35F9B}">
      <dsp:nvSpPr>
        <dsp:cNvPr id="0" name=""/>
        <dsp:cNvSpPr/>
      </dsp:nvSpPr>
      <dsp:spPr>
        <a:xfrm>
          <a:off x="411479" y="281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顾客一：张总</a:t>
          </a:r>
          <a:endParaRPr lang="en-US" sz="1600" kern="1200" dirty="0"/>
        </a:p>
      </dsp:txBody>
      <dsp:txXfrm>
        <a:off x="411479" y="28101"/>
        <a:ext cx="5760720" cy="4723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C64C8-485B-4DDE-A7B4-3FD6B7C17D7C}">
      <dsp:nvSpPr>
        <dsp:cNvPr id="0" name=""/>
        <dsp:cNvSpPr/>
      </dsp:nvSpPr>
      <dsp:spPr>
        <a:xfrm>
          <a:off x="3440720" y="175635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舍得</a:t>
          </a:r>
          <a:endParaRPr lang="en-US" sz="3500" kern="1200" dirty="0"/>
        </a:p>
      </dsp:txBody>
      <dsp:txXfrm>
        <a:off x="3440720" y="1756353"/>
        <a:ext cx="1348159" cy="1348159"/>
      </dsp:txXfrm>
    </dsp:sp>
    <dsp:sp modelId="{24F2F41F-7846-49E8-AB40-ECC78611D11A}">
      <dsp:nvSpPr>
        <dsp:cNvPr id="0" name=""/>
        <dsp:cNvSpPr/>
      </dsp:nvSpPr>
      <dsp:spPr>
        <a:xfrm rot="16200000">
          <a:off x="3912093" y="1538902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4104664" y="1543511"/>
        <a:ext cx="20270" cy="20270"/>
      </dsp:txXfrm>
    </dsp:sp>
    <dsp:sp modelId="{2BBC9825-2630-46F8-A6D7-7D14C13AE14D}">
      <dsp:nvSpPr>
        <dsp:cNvPr id="0" name=""/>
        <dsp:cNvSpPr/>
      </dsp:nvSpPr>
      <dsp:spPr>
        <a:xfrm>
          <a:off x="3440720" y="2780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产品属性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最好的酒之一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生态酿酒</a:t>
          </a:r>
          <a:endParaRPr lang="en-US" sz="700" kern="1200" dirty="0"/>
        </a:p>
      </dsp:txBody>
      <dsp:txXfrm>
        <a:off x="3440720" y="2780"/>
        <a:ext cx="1348159" cy="1348159"/>
      </dsp:txXfrm>
    </dsp:sp>
    <dsp:sp modelId="{E9480AA5-2085-47A0-957F-3A5DDF4EAF59}">
      <dsp:nvSpPr>
        <dsp:cNvPr id="0" name=""/>
        <dsp:cNvSpPr/>
      </dsp:nvSpPr>
      <dsp:spPr>
        <a:xfrm rot="20520000">
          <a:off x="4745966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0520000">
        <a:off x="4938538" y="2149355"/>
        <a:ext cx="20270" cy="20270"/>
      </dsp:txXfrm>
    </dsp:sp>
    <dsp:sp modelId="{A1F32E92-4976-4CEA-B2B5-351D1A9220E2}">
      <dsp:nvSpPr>
        <dsp:cNvPr id="0" name=""/>
        <dsp:cNvSpPr/>
      </dsp:nvSpPr>
      <dsp:spPr>
        <a:xfrm>
          <a:off x="5108466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审美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清新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中国元素</a:t>
          </a:r>
          <a:endParaRPr lang="en-US" sz="700" kern="1200" dirty="0"/>
        </a:p>
      </dsp:txBody>
      <dsp:txXfrm>
        <a:off x="5108466" y="1214469"/>
        <a:ext cx="1348159" cy="1348159"/>
      </dsp:txXfrm>
    </dsp:sp>
    <dsp:sp modelId="{CE7DFA75-8A28-4505-8EE6-D61B243CDC66}">
      <dsp:nvSpPr>
        <dsp:cNvPr id="0" name=""/>
        <dsp:cNvSpPr/>
      </dsp:nvSpPr>
      <dsp:spPr>
        <a:xfrm rot="3240000">
          <a:off x="4427455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240000">
        <a:off x="4620026" y="3129632"/>
        <a:ext cx="20270" cy="20270"/>
      </dsp:txXfrm>
    </dsp:sp>
    <dsp:sp modelId="{0E2A6169-6920-4E16-ACCB-22FB3A955D67}">
      <dsp:nvSpPr>
        <dsp:cNvPr id="0" name=""/>
        <dsp:cNvSpPr/>
      </dsp:nvSpPr>
      <dsp:spPr>
        <a:xfrm>
          <a:off x="4471444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态度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朋友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交流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建议</a:t>
          </a:r>
          <a:endParaRPr lang="en-US" sz="700" kern="1200" dirty="0"/>
        </a:p>
      </dsp:txBody>
      <dsp:txXfrm>
        <a:off x="4471444" y="3175023"/>
        <a:ext cx="1348159" cy="1348159"/>
      </dsp:txXfrm>
    </dsp:sp>
    <dsp:sp modelId="{CF95176B-344A-40C0-83EA-6B7CFC743CD0}">
      <dsp:nvSpPr>
        <dsp:cNvPr id="0" name=""/>
        <dsp:cNvSpPr/>
      </dsp:nvSpPr>
      <dsp:spPr>
        <a:xfrm rot="7560000">
          <a:off x="3396731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7560000">
        <a:off x="3589302" y="3129632"/>
        <a:ext cx="20270" cy="20270"/>
      </dsp:txXfrm>
    </dsp:sp>
    <dsp:sp modelId="{FDEB20EE-76E0-4ABA-8224-FA7239CE6511}">
      <dsp:nvSpPr>
        <dsp:cNvPr id="0" name=""/>
        <dsp:cNvSpPr/>
      </dsp:nvSpPr>
      <dsp:spPr>
        <a:xfrm>
          <a:off x="2409996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档次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有内涵的奢侈品</a:t>
          </a:r>
          <a:endParaRPr lang="zh-CN" sz="700" kern="1200" dirty="0"/>
        </a:p>
      </dsp:txBody>
      <dsp:txXfrm>
        <a:off x="2409996" y="3175023"/>
        <a:ext cx="1348159" cy="1348159"/>
      </dsp:txXfrm>
    </dsp:sp>
    <dsp:sp modelId="{A95EE009-3E5A-483B-AD20-A734791F060E}">
      <dsp:nvSpPr>
        <dsp:cNvPr id="0" name=""/>
        <dsp:cNvSpPr/>
      </dsp:nvSpPr>
      <dsp:spPr>
        <a:xfrm rot="11880000">
          <a:off x="3078220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1880000">
        <a:off x="3270791" y="2149355"/>
        <a:ext cx="20270" cy="20270"/>
      </dsp:txXfrm>
    </dsp:sp>
    <dsp:sp modelId="{BA3D7513-2AAC-4668-AE5C-8164CCE83E1B}">
      <dsp:nvSpPr>
        <dsp:cNvPr id="0" name=""/>
        <dsp:cNvSpPr/>
      </dsp:nvSpPr>
      <dsp:spPr>
        <a:xfrm>
          <a:off x="1772973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气质</a:t>
          </a:r>
          <a:endParaRPr lang="zh-CN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智慧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从容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高雅</a:t>
          </a:r>
          <a:endParaRPr lang="zh-CN" sz="700" kern="1200" dirty="0"/>
        </a:p>
      </dsp:txBody>
      <dsp:txXfrm>
        <a:off x="1772973" y="1214469"/>
        <a:ext cx="1348159" cy="134815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7CBC2-414F-468B-86D2-752E5B4430A4}">
      <dsp:nvSpPr>
        <dsp:cNvPr id="0" name=""/>
        <dsp:cNvSpPr/>
      </dsp:nvSpPr>
      <dsp:spPr>
        <a:xfrm>
          <a:off x="0" y="0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在表达尊重、表现实力方面，决定性的是档次认知和知名度，这一点完全可以通过传播实现</a:t>
          </a:r>
          <a:endParaRPr lang="en-US" sz="1600" kern="1200" dirty="0"/>
        </a:p>
      </dsp:txBody>
      <dsp:txXfrm>
        <a:off x="1751113" y="0"/>
        <a:ext cx="6478486" cy="1051932"/>
      </dsp:txXfrm>
    </dsp:sp>
    <dsp:sp modelId="{0C7E02C2-8ACD-430B-8957-5E294B3CD1FD}">
      <dsp:nvSpPr>
        <dsp:cNvPr id="0" name=""/>
        <dsp:cNvSpPr/>
      </dsp:nvSpPr>
      <dsp:spPr>
        <a:xfrm>
          <a:off x="105193" y="105193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00DD5B-FFAE-4878-9429-40AED0D5509C}">
      <dsp:nvSpPr>
        <dsp:cNvPr id="0" name=""/>
        <dsp:cNvSpPr/>
      </dsp:nvSpPr>
      <dsp:spPr>
        <a:xfrm>
          <a:off x="0" y="1157126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在自我表达方面，现有品牌普遍缺乏鲜明深刻的内涵。而水井坊类似洋酒的诉求，在内容与形式上与消费者有文化隔阂，无法深入和扩展。</a:t>
          </a:r>
          <a:endParaRPr lang="en-US" sz="1600" kern="1200" dirty="0"/>
        </a:p>
      </dsp:txBody>
      <dsp:txXfrm>
        <a:off x="1751113" y="1157126"/>
        <a:ext cx="6478486" cy="1051932"/>
      </dsp:txXfrm>
    </dsp:sp>
    <dsp:sp modelId="{466A9097-B567-47CF-A5E7-8529E1E3F8F9}">
      <dsp:nvSpPr>
        <dsp:cNvPr id="0" name=""/>
        <dsp:cNvSpPr/>
      </dsp:nvSpPr>
      <dsp:spPr>
        <a:xfrm>
          <a:off x="105193" y="1262319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35455-43F5-4485-A87C-3D9B79949D51}">
      <dsp:nvSpPr>
        <dsp:cNvPr id="0" name=""/>
        <dsp:cNvSpPr/>
      </dsp:nvSpPr>
      <dsp:spPr>
        <a:xfrm>
          <a:off x="0" y="2314252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我们的消费者能够接收传统文化，判断力使他们能够甄别其他品牌对传统文化解读的肤浅。</a:t>
          </a:r>
          <a:endParaRPr lang="en-US" sz="1600" kern="1200" dirty="0"/>
        </a:p>
      </dsp:txBody>
      <dsp:txXfrm>
        <a:off x="1751113" y="2314252"/>
        <a:ext cx="6478486" cy="1051932"/>
      </dsp:txXfrm>
    </dsp:sp>
    <dsp:sp modelId="{1D6A3A63-1A71-434D-894A-D18F4C1B7859}">
      <dsp:nvSpPr>
        <dsp:cNvPr id="0" name=""/>
        <dsp:cNvSpPr/>
      </dsp:nvSpPr>
      <dsp:spPr>
        <a:xfrm>
          <a:off x="105193" y="2419445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4489E4-128C-4671-96E1-3818CB7DB030}">
      <dsp:nvSpPr>
        <dsp:cNvPr id="0" name=""/>
        <dsp:cNvSpPr/>
      </dsp:nvSpPr>
      <dsp:spPr>
        <a:xfrm>
          <a:off x="0" y="3471378"/>
          <a:ext cx="8229599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消费者强大的信心使他们不愿意被说教，他们愿意倾听建议，真正能打动他们内心的才能引发他们的购买行为。</a:t>
          </a:r>
          <a:endParaRPr lang="en-US" sz="1600" kern="1200" dirty="0"/>
        </a:p>
      </dsp:txBody>
      <dsp:txXfrm>
        <a:off x="1751113" y="3471378"/>
        <a:ext cx="6478486" cy="1051932"/>
      </dsp:txXfrm>
    </dsp:sp>
    <dsp:sp modelId="{F951AF93-4965-4075-84B0-BEFB93B5F7EF}">
      <dsp:nvSpPr>
        <dsp:cNvPr id="0" name=""/>
        <dsp:cNvSpPr/>
      </dsp:nvSpPr>
      <dsp:spPr>
        <a:xfrm>
          <a:off x="105193" y="3576571"/>
          <a:ext cx="1645919" cy="84154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833C6-4977-44B7-9A6A-9B9C779172E3}">
      <dsp:nvSpPr>
        <dsp:cNvPr id="0" name=""/>
        <dsp:cNvSpPr/>
      </dsp:nvSpPr>
      <dsp:spPr>
        <a:xfrm>
          <a:off x="0" y="403148"/>
          <a:ext cx="8229599" cy="10568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200" kern="1200" dirty="0" smtClean="0"/>
            <a:t>泰安酒坊、年份酒</a:t>
          </a:r>
          <a:endParaRPr lang="en-US" sz="2200" kern="1200" dirty="0"/>
        </a:p>
      </dsp:txBody>
      <dsp:txXfrm>
        <a:off x="0" y="403148"/>
        <a:ext cx="8229599" cy="1056825"/>
      </dsp:txXfrm>
    </dsp:sp>
    <dsp:sp modelId="{68DB680F-17F8-4AFD-A2BD-753D77C45F35}">
      <dsp:nvSpPr>
        <dsp:cNvPr id="0" name=""/>
        <dsp:cNvSpPr/>
      </dsp:nvSpPr>
      <dsp:spPr>
        <a:xfrm>
          <a:off x="411479" y="78428"/>
          <a:ext cx="5760720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品牌创意方向</a:t>
          </a:r>
          <a:endParaRPr lang="en-US" sz="2200" kern="1200" dirty="0"/>
        </a:p>
      </dsp:txBody>
      <dsp:txXfrm>
        <a:off x="411479" y="78428"/>
        <a:ext cx="5760720" cy="649440"/>
      </dsp:txXfrm>
    </dsp:sp>
    <dsp:sp modelId="{DCB16808-634A-4D69-8008-07DE841A3597}">
      <dsp:nvSpPr>
        <dsp:cNvPr id="0" name=""/>
        <dsp:cNvSpPr/>
      </dsp:nvSpPr>
      <dsp:spPr>
        <a:xfrm>
          <a:off x="0" y="1903494"/>
          <a:ext cx="8229599" cy="1489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200" kern="1200" dirty="0" smtClean="0"/>
            <a:t>真正的智慧，不因年代久远而贬损，只会随时间流逝，愈加珍贵。舒畅心灵，启迪智慧。人生如是，酒，如是。</a:t>
          </a:r>
          <a:endParaRPr lang="zh-CN" sz="2200" kern="1200" dirty="0"/>
        </a:p>
      </dsp:txBody>
      <dsp:txXfrm>
        <a:off x="0" y="1903494"/>
        <a:ext cx="8229599" cy="1489950"/>
      </dsp:txXfrm>
    </dsp:sp>
    <dsp:sp modelId="{BEF4E5AC-201E-494A-925F-D1DCF76B649F}">
      <dsp:nvSpPr>
        <dsp:cNvPr id="0" name=""/>
        <dsp:cNvSpPr/>
      </dsp:nvSpPr>
      <dsp:spPr>
        <a:xfrm>
          <a:off x="411479" y="1578774"/>
          <a:ext cx="5760720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概念</a:t>
          </a:r>
          <a:endParaRPr lang="en-US" sz="2200" kern="1200" dirty="0"/>
        </a:p>
      </dsp:txBody>
      <dsp:txXfrm>
        <a:off x="411479" y="1578774"/>
        <a:ext cx="5760720" cy="64944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3E10A-F259-4C08-910F-4FE72B331C1C}">
      <dsp:nvSpPr>
        <dsp:cNvPr id="0" name=""/>
        <dsp:cNvSpPr/>
      </dsp:nvSpPr>
      <dsp:spPr>
        <a:xfrm>
          <a:off x="0" y="36506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86AA8-9D4B-44E4-96C8-9574382E02E0}">
      <dsp:nvSpPr>
        <dsp:cNvPr id="0" name=""/>
        <dsp:cNvSpPr/>
      </dsp:nvSpPr>
      <dsp:spPr>
        <a:xfrm>
          <a:off x="411479" y="1289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他们消费高端白酒的场合多为商务、政务和交际</a:t>
          </a:r>
          <a:endParaRPr lang="en-US" sz="1600" kern="1200" dirty="0"/>
        </a:p>
      </dsp:txBody>
      <dsp:txXfrm>
        <a:off x="411479" y="128901"/>
        <a:ext cx="5760720" cy="472320"/>
      </dsp:txXfrm>
    </dsp:sp>
    <dsp:sp modelId="{F0D8CF05-2B27-4EBA-84FB-C3F132D8953E}">
      <dsp:nvSpPr>
        <dsp:cNvPr id="0" name=""/>
        <dsp:cNvSpPr/>
      </dsp:nvSpPr>
      <dsp:spPr>
        <a:xfrm>
          <a:off x="0" y="109082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EB971-0920-4E9D-80AB-8118829FA29D}">
      <dsp:nvSpPr>
        <dsp:cNvPr id="0" name=""/>
        <dsp:cNvSpPr/>
      </dsp:nvSpPr>
      <dsp:spPr>
        <a:xfrm>
          <a:off x="411479" y="85466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消费酒水需要承载社交的职能：尊重、品味、自我表达</a:t>
          </a:r>
          <a:endParaRPr lang="en-US" sz="1600" kern="1200" dirty="0"/>
        </a:p>
      </dsp:txBody>
      <dsp:txXfrm>
        <a:off x="411479" y="854661"/>
        <a:ext cx="5760720" cy="472320"/>
      </dsp:txXfrm>
    </dsp:sp>
    <dsp:sp modelId="{667E25CE-DD28-4207-B351-808132EE9A13}">
      <dsp:nvSpPr>
        <dsp:cNvPr id="0" name=""/>
        <dsp:cNvSpPr/>
      </dsp:nvSpPr>
      <dsp:spPr>
        <a:xfrm>
          <a:off x="0" y="181658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08788-7E39-4A25-B543-A7854A9B7257}">
      <dsp:nvSpPr>
        <dsp:cNvPr id="0" name=""/>
        <dsp:cNvSpPr/>
      </dsp:nvSpPr>
      <dsp:spPr>
        <a:xfrm>
          <a:off x="411479" y="158042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消费能力和场所决定他们希望喝到的是最好的酒</a:t>
          </a:r>
          <a:endParaRPr lang="en-US" sz="1600" kern="1200" dirty="0"/>
        </a:p>
      </dsp:txBody>
      <dsp:txXfrm>
        <a:off x="411479" y="1580421"/>
        <a:ext cx="5760720" cy="472320"/>
      </dsp:txXfrm>
    </dsp:sp>
    <dsp:sp modelId="{6AC7FB96-03F8-48E9-A27B-784A556C4390}">
      <dsp:nvSpPr>
        <dsp:cNvPr id="0" name=""/>
        <dsp:cNvSpPr/>
      </dsp:nvSpPr>
      <dsp:spPr>
        <a:xfrm>
          <a:off x="0" y="254234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1056-A904-424F-BA73-4EFC86E334DD}">
      <dsp:nvSpPr>
        <dsp:cNvPr id="0" name=""/>
        <dsp:cNvSpPr/>
      </dsp:nvSpPr>
      <dsp:spPr>
        <a:xfrm>
          <a:off x="411479" y="230618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他们对传统文化喜爱、感兴趣、至少不排斥</a:t>
          </a:r>
          <a:endParaRPr lang="en-US" sz="1600" kern="1200" dirty="0"/>
        </a:p>
      </dsp:txBody>
      <dsp:txXfrm>
        <a:off x="411479" y="2306181"/>
        <a:ext cx="5760720" cy="472320"/>
      </dsp:txXfrm>
    </dsp:sp>
    <dsp:sp modelId="{CB62B366-E056-4E66-A4B7-D78D56A3ED76}">
      <dsp:nvSpPr>
        <dsp:cNvPr id="0" name=""/>
        <dsp:cNvSpPr/>
      </dsp:nvSpPr>
      <dsp:spPr>
        <a:xfrm>
          <a:off x="0" y="326810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1FDBF-43AC-4D9F-845F-E00C0A5B6457}">
      <dsp:nvSpPr>
        <dsp:cNvPr id="0" name=""/>
        <dsp:cNvSpPr/>
      </dsp:nvSpPr>
      <dsp:spPr>
        <a:xfrm>
          <a:off x="411479" y="303194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多年的历练造就他们足够的判断能力</a:t>
          </a:r>
          <a:endParaRPr lang="en-US" sz="1600" kern="1200" dirty="0"/>
        </a:p>
      </dsp:txBody>
      <dsp:txXfrm>
        <a:off x="411479" y="3031941"/>
        <a:ext cx="5760720" cy="472320"/>
      </dsp:txXfrm>
    </dsp:sp>
    <dsp:sp modelId="{B8587E09-8D2F-4EFD-8084-70284111F92D}">
      <dsp:nvSpPr>
        <dsp:cNvPr id="0" name=""/>
        <dsp:cNvSpPr/>
      </dsp:nvSpPr>
      <dsp:spPr>
        <a:xfrm>
          <a:off x="0" y="399386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6328D-227E-4103-AFCC-BF0904CE120B}">
      <dsp:nvSpPr>
        <dsp:cNvPr id="0" name=""/>
        <dsp:cNvSpPr/>
      </dsp:nvSpPr>
      <dsp:spPr>
        <a:xfrm>
          <a:off x="411479" y="37577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成功的事业带给他们强大的信心</a:t>
          </a:r>
          <a:endParaRPr lang="zh-CN" sz="1600" kern="1200" dirty="0"/>
        </a:p>
      </dsp:txBody>
      <dsp:txXfrm>
        <a:off x="411479" y="3757701"/>
        <a:ext cx="5760720" cy="47232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FA405-E94E-432E-AC42-A80CC5652B42}">
      <dsp:nvSpPr>
        <dsp:cNvPr id="0" name=""/>
        <dsp:cNvSpPr/>
      </dsp:nvSpPr>
      <dsp:spPr>
        <a:xfrm>
          <a:off x="0" y="209147"/>
          <a:ext cx="8115327" cy="1801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40" tIns="270764" rIns="62984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他们中许多对传统文化有兴趣，也有部分感悟。但是过于晦涩沉重的常规传统文化表述与他们的生活方式不协调。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他们对自己的判断力有信心，所以排斥说教式推销。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他们有足够的理解力，能够识别真正有深度的表现。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事业成功者必有其智慧，真正有价值的内容才能引起他们的共鸣。</a:t>
          </a:r>
          <a:endParaRPr lang="en-US" sz="1300" kern="1200" dirty="0"/>
        </a:p>
      </dsp:txBody>
      <dsp:txXfrm>
        <a:off x="0" y="209147"/>
        <a:ext cx="8115327" cy="1801800"/>
      </dsp:txXfrm>
    </dsp:sp>
    <dsp:sp modelId="{CF2C5446-A21B-4E7F-BEA4-6E951A3B680F}">
      <dsp:nvSpPr>
        <dsp:cNvPr id="0" name=""/>
        <dsp:cNvSpPr/>
      </dsp:nvSpPr>
      <dsp:spPr>
        <a:xfrm>
          <a:off x="405766" y="17267"/>
          <a:ext cx="5680729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8" tIns="0" rIns="21471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方式</a:t>
          </a:r>
          <a:endParaRPr lang="en-US" sz="1300" kern="1200" dirty="0"/>
        </a:p>
      </dsp:txBody>
      <dsp:txXfrm>
        <a:off x="405766" y="17267"/>
        <a:ext cx="5680729" cy="383760"/>
      </dsp:txXfrm>
    </dsp:sp>
    <dsp:sp modelId="{87625812-E1A7-4793-A3A9-E3E6F2D7B5C7}">
      <dsp:nvSpPr>
        <dsp:cNvPr id="0" name=""/>
        <dsp:cNvSpPr/>
      </dsp:nvSpPr>
      <dsp:spPr>
        <a:xfrm>
          <a:off x="0" y="2273027"/>
          <a:ext cx="8115327" cy="2538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40" tIns="270764" rIns="62984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电视对他们的影响比常人要小，他们希望选择的媒体多是能够自我选择而非被动接收信息的类型。他们会收看央视新闻、有关的行业信息、成熟的财经或严肃的访谈节目。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杂志越来越成为他们阅读的选择，相比报纸过于庞杂的内容，在他们的层面，</a:t>
          </a:r>
          <a:r>
            <a:rPr lang="zh-CN" altLang="en-US" sz="1300" kern="1200" dirty="0" smtClean="0"/>
            <a:t>喜欢</a:t>
          </a:r>
          <a:r>
            <a:rPr lang="zh-CN" sz="1300" kern="1200" dirty="0" smtClean="0"/>
            <a:t>有深度的精品杂志如</a:t>
          </a:r>
          <a:r>
            <a:rPr lang="en-US" sz="1300" kern="1200" dirty="0" smtClean="0"/>
            <a:t>《</a:t>
          </a:r>
          <a:r>
            <a:rPr lang="zh-CN" sz="1300" kern="1200" dirty="0" smtClean="0"/>
            <a:t>三联生活周刊</a:t>
          </a:r>
          <a:r>
            <a:rPr lang="en-US" sz="1300" kern="1200" dirty="0" smtClean="0"/>
            <a:t>》《</a:t>
          </a:r>
          <a:r>
            <a:rPr lang="zh-CN" sz="1300" kern="1200" dirty="0" smtClean="0"/>
            <a:t>周末画报</a:t>
          </a:r>
          <a:r>
            <a:rPr lang="en-US" sz="1300" kern="1200" dirty="0" smtClean="0"/>
            <a:t>》《</a:t>
          </a:r>
          <a:r>
            <a:rPr lang="zh-CN" sz="1300" kern="1200" dirty="0" smtClean="0"/>
            <a:t>福布斯</a:t>
          </a:r>
          <a:r>
            <a:rPr lang="en-US" sz="1300" kern="1200" dirty="0" smtClean="0"/>
            <a:t>》《</a:t>
          </a:r>
          <a:r>
            <a:rPr lang="zh-CN" sz="1300" kern="1200" dirty="0" smtClean="0"/>
            <a:t>财经周刊</a:t>
          </a:r>
          <a:r>
            <a:rPr lang="en-US" sz="1300" kern="1200" dirty="0" smtClean="0"/>
            <a:t>》《</a:t>
          </a:r>
          <a:r>
            <a:rPr lang="zh-CN" sz="1300" kern="1200" dirty="0" smtClean="0"/>
            <a:t>国家地理频道</a:t>
          </a:r>
          <a:r>
            <a:rPr lang="en-US" sz="1300" kern="1200" dirty="0" smtClean="0"/>
            <a:t>》</a:t>
          </a:r>
          <a:r>
            <a:rPr lang="zh-CN" sz="1300" kern="1200" dirty="0" smtClean="0"/>
            <a:t>等。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他们出行大多有专门车辆或者自驾车，出入的场所包括公司和各种高档场合。私人的时间相对要少的多。也正因为如此，他们更关注私人空间的私密性和自主性。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书店、剧院、博物馆等文化场所已经成为他们常去或计划要去的地方。文化消费比重日益增加。</a:t>
          </a:r>
          <a:endParaRPr lang="zh-CN" sz="1300" kern="1200" dirty="0"/>
        </a:p>
      </dsp:txBody>
      <dsp:txXfrm>
        <a:off x="0" y="2273027"/>
        <a:ext cx="8115327" cy="2538900"/>
      </dsp:txXfrm>
    </dsp:sp>
    <dsp:sp modelId="{CDC228EF-58E4-40AA-BEA2-B3E1804E17A7}">
      <dsp:nvSpPr>
        <dsp:cNvPr id="0" name=""/>
        <dsp:cNvSpPr/>
      </dsp:nvSpPr>
      <dsp:spPr>
        <a:xfrm>
          <a:off x="405766" y="2081147"/>
          <a:ext cx="5680729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718" tIns="0" rIns="21471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渠道</a:t>
          </a:r>
          <a:endParaRPr lang="en-US" sz="1300" kern="1200" dirty="0"/>
        </a:p>
      </dsp:txBody>
      <dsp:txXfrm>
        <a:off x="405766" y="2081147"/>
        <a:ext cx="5680729" cy="38376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1F6C9-C5B5-4F10-94AF-DFBE09B8E1C3}">
      <dsp:nvSpPr>
        <dsp:cNvPr id="0" name=""/>
        <dsp:cNvSpPr/>
      </dsp:nvSpPr>
      <dsp:spPr>
        <a:xfrm>
          <a:off x="2237205" y="342366"/>
          <a:ext cx="4260562" cy="426056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整合营销的核心并不在于传播的广度和强度</a:t>
          </a:r>
          <a:endParaRPr lang="en-US" sz="1300" kern="1200" dirty="0"/>
        </a:p>
      </dsp:txBody>
      <dsp:txXfrm>
        <a:off x="4553632" y="1128541"/>
        <a:ext cx="1445547" cy="1420187"/>
      </dsp:txXfrm>
    </dsp:sp>
    <dsp:sp modelId="{49050E12-0E6B-4426-93C9-BFE92D442BF4}">
      <dsp:nvSpPr>
        <dsp:cNvPr id="0" name=""/>
        <dsp:cNvSpPr/>
      </dsp:nvSpPr>
      <dsp:spPr>
        <a:xfrm>
          <a:off x="2017583" y="469169"/>
          <a:ext cx="4260562" cy="426056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真正的整合营销传播，呈现出的是以核心价值的准确表达为轴，基于消费者洞察的各种传播渠道整合运转。</a:t>
          </a:r>
          <a:endParaRPr lang="en-US" sz="1300" kern="1200" dirty="0"/>
        </a:p>
      </dsp:txBody>
      <dsp:txXfrm>
        <a:off x="3184166" y="3157381"/>
        <a:ext cx="1927397" cy="1318745"/>
      </dsp:txXfrm>
    </dsp:sp>
    <dsp:sp modelId="{1B7C2E66-B067-438B-8BF1-76DF119EBBCA}">
      <dsp:nvSpPr>
        <dsp:cNvPr id="0" name=""/>
        <dsp:cNvSpPr/>
      </dsp:nvSpPr>
      <dsp:spPr>
        <a:xfrm>
          <a:off x="2017583" y="469169"/>
          <a:ext cx="4260562" cy="426056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主题统一，表现各有区别，针对消费者的需求全面满足。使整体效率最大化。</a:t>
          </a:r>
          <a:endParaRPr lang="zh-CN" sz="1300" kern="1200" dirty="0"/>
        </a:p>
      </dsp:txBody>
      <dsp:txXfrm>
        <a:off x="2474072" y="1306065"/>
        <a:ext cx="1445547" cy="1420187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B1E7F-AA5F-449A-8F62-479922181FE7}">
      <dsp:nvSpPr>
        <dsp:cNvPr id="0" name=""/>
        <dsp:cNvSpPr/>
      </dsp:nvSpPr>
      <dsp:spPr>
        <a:xfrm>
          <a:off x="3996956" y="2282444"/>
          <a:ext cx="2789653" cy="2789653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大众媒介</a:t>
          </a:r>
          <a:endParaRPr lang="en-US" sz="1300" kern="1200" dirty="0"/>
        </a:p>
      </dsp:txBody>
      <dsp:txXfrm>
        <a:off x="3996956" y="2282444"/>
        <a:ext cx="2789653" cy="2789653"/>
      </dsp:txXfrm>
    </dsp:sp>
    <dsp:sp modelId="{9CAA2DEB-9287-45B4-9B4F-CC89E831C03E}">
      <dsp:nvSpPr>
        <dsp:cNvPr id="0" name=""/>
        <dsp:cNvSpPr/>
      </dsp:nvSpPr>
      <dsp:spPr>
        <a:xfrm>
          <a:off x="3641909" y="4006957"/>
          <a:ext cx="1775234" cy="10651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电视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户外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报纸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广播</a:t>
          </a:r>
          <a:endParaRPr lang="en-US" sz="1000" kern="1200" dirty="0"/>
        </a:p>
      </dsp:txBody>
      <dsp:txXfrm>
        <a:off x="3641909" y="4006957"/>
        <a:ext cx="1775234" cy="1065140"/>
      </dsp:txXfrm>
    </dsp:sp>
    <dsp:sp modelId="{FA9130BB-95C7-4B95-944A-CCBA52E10F83}">
      <dsp:nvSpPr>
        <dsp:cNvPr id="0" name=""/>
        <dsp:cNvSpPr/>
      </dsp:nvSpPr>
      <dsp:spPr>
        <a:xfrm>
          <a:off x="2373884" y="1623071"/>
          <a:ext cx="2028839" cy="2028839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小众媒介</a:t>
          </a:r>
          <a:endParaRPr lang="en-US" sz="1300" kern="1200" dirty="0"/>
        </a:p>
      </dsp:txBody>
      <dsp:txXfrm>
        <a:off x="2373884" y="1623071"/>
        <a:ext cx="2028839" cy="2028839"/>
      </dsp:txXfrm>
    </dsp:sp>
    <dsp:sp modelId="{F51D1B7D-DBC1-4631-8FB6-F5590118D931}">
      <dsp:nvSpPr>
        <dsp:cNvPr id="0" name=""/>
        <dsp:cNvSpPr/>
      </dsp:nvSpPr>
      <dsp:spPr>
        <a:xfrm>
          <a:off x="1714511" y="2941816"/>
          <a:ext cx="1775234" cy="10651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杂志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专题文章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框架广告</a:t>
          </a:r>
          <a:endParaRPr lang="en-US" sz="1000" kern="1200" dirty="0"/>
        </a:p>
      </dsp:txBody>
      <dsp:txXfrm>
        <a:off x="1714511" y="2941816"/>
        <a:ext cx="1775234" cy="1065140"/>
      </dsp:txXfrm>
    </dsp:sp>
    <dsp:sp modelId="{A6C27FB4-5331-489B-A13B-B89E6B847680}">
      <dsp:nvSpPr>
        <dsp:cNvPr id="0" name=""/>
        <dsp:cNvSpPr/>
      </dsp:nvSpPr>
      <dsp:spPr>
        <a:xfrm rot="20700000">
          <a:off x="3510241" y="223379"/>
          <a:ext cx="1987848" cy="1987848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kern="1200" dirty="0" smtClean="0"/>
            <a:t>公关活动</a:t>
          </a:r>
          <a:endParaRPr lang="en-US" sz="1300" kern="1200" dirty="0"/>
        </a:p>
      </dsp:txBody>
      <dsp:txXfrm>
        <a:off x="3946235" y="659372"/>
        <a:ext cx="1115861" cy="1115861"/>
      </dsp:txXfrm>
    </dsp:sp>
    <dsp:sp modelId="{5E0DF5B2-E339-4A2C-A52A-5844471415FC}">
      <dsp:nvSpPr>
        <dsp:cNvPr id="0" name=""/>
        <dsp:cNvSpPr/>
      </dsp:nvSpPr>
      <dsp:spPr>
        <a:xfrm>
          <a:off x="5011375" y="659372"/>
          <a:ext cx="1775234" cy="10651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舍得国学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舍得国艺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舍得国典</a:t>
          </a:r>
          <a:endParaRPr lang="zh-CN" sz="1000" kern="1200" dirty="0"/>
        </a:p>
      </dsp:txBody>
      <dsp:txXfrm>
        <a:off x="5011375" y="659372"/>
        <a:ext cx="1775234" cy="1065140"/>
      </dsp:txXfrm>
    </dsp:sp>
    <dsp:sp modelId="{ABA3C7DE-48BF-4110-9DC7-FA2EEB419412}">
      <dsp:nvSpPr>
        <dsp:cNvPr id="0" name=""/>
        <dsp:cNvSpPr/>
      </dsp:nvSpPr>
      <dsp:spPr>
        <a:xfrm>
          <a:off x="3792206" y="1855919"/>
          <a:ext cx="3570756" cy="3570756"/>
        </a:xfrm>
        <a:prstGeom prst="circularArrow">
          <a:avLst>
            <a:gd name="adj1" fmla="val 4687"/>
            <a:gd name="adj2" fmla="val 299029"/>
            <a:gd name="adj3" fmla="val 2533777"/>
            <a:gd name="adj4" fmla="val 15823847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8EB3C-E6A8-4954-9CFD-7CFE988F1610}">
      <dsp:nvSpPr>
        <dsp:cNvPr id="0" name=""/>
        <dsp:cNvSpPr/>
      </dsp:nvSpPr>
      <dsp:spPr>
        <a:xfrm>
          <a:off x="2014581" y="1170398"/>
          <a:ext cx="2594378" cy="25943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31033-57F5-4B0B-BE44-EE8A7D6B8471}">
      <dsp:nvSpPr>
        <dsp:cNvPr id="0" name=""/>
        <dsp:cNvSpPr/>
      </dsp:nvSpPr>
      <dsp:spPr>
        <a:xfrm>
          <a:off x="3050431" y="-215801"/>
          <a:ext cx="2797262" cy="27972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7921A5-0A3E-430A-8408-E1FF264703AD}">
      <dsp:nvSpPr>
        <dsp:cNvPr id="0" name=""/>
        <dsp:cNvSpPr/>
      </dsp:nvSpPr>
      <dsp:spPr>
        <a:xfrm>
          <a:off x="542552" y="136303"/>
          <a:ext cx="834865" cy="13350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16D67-0123-4591-8D60-0900589E43A7}">
      <dsp:nvSpPr>
        <dsp:cNvPr id="0" name=""/>
        <dsp:cNvSpPr/>
      </dsp:nvSpPr>
      <dsp:spPr>
        <a:xfrm>
          <a:off x="4017" y="146248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名称</a:t>
          </a:r>
          <a:endParaRPr lang="en-US" sz="2600" kern="1200" dirty="0"/>
        </a:p>
      </dsp:txBody>
      <dsp:txXfrm>
        <a:off x="4017" y="1462486"/>
        <a:ext cx="1911935" cy="709328"/>
      </dsp:txXfrm>
    </dsp:sp>
    <dsp:sp modelId="{A3290521-03E5-4479-AFDA-D03753E64CDF}">
      <dsp:nvSpPr>
        <dsp:cNvPr id="0" name=""/>
        <dsp:cNvSpPr/>
      </dsp:nvSpPr>
      <dsp:spPr>
        <a:xfrm>
          <a:off x="2654184" y="135437"/>
          <a:ext cx="818021" cy="13385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31008-34B0-463D-9079-AB73BF657CF9}">
      <dsp:nvSpPr>
        <dsp:cNvPr id="0" name=""/>
        <dsp:cNvSpPr/>
      </dsp:nvSpPr>
      <dsp:spPr>
        <a:xfrm>
          <a:off x="2107227" y="146335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标识</a:t>
          </a:r>
          <a:endParaRPr lang="en-US" sz="2600" kern="1200" dirty="0"/>
        </a:p>
      </dsp:txBody>
      <dsp:txXfrm>
        <a:off x="2107227" y="1463352"/>
        <a:ext cx="1911935" cy="709328"/>
      </dsp:txXfrm>
    </dsp:sp>
    <dsp:sp modelId="{3E5F0334-A651-45D1-9D47-BBB488686686}">
      <dsp:nvSpPr>
        <dsp:cNvPr id="0" name=""/>
        <dsp:cNvSpPr/>
      </dsp:nvSpPr>
      <dsp:spPr>
        <a:xfrm>
          <a:off x="4574440" y="90766"/>
          <a:ext cx="1183927" cy="151718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6C52D-784B-44EE-9AFF-1C5322008A36}">
      <dsp:nvSpPr>
        <dsp:cNvPr id="0" name=""/>
        <dsp:cNvSpPr/>
      </dsp:nvSpPr>
      <dsp:spPr>
        <a:xfrm>
          <a:off x="4210436" y="150802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包装</a:t>
          </a:r>
          <a:endParaRPr lang="en-US" sz="2600" kern="1200" dirty="0"/>
        </a:p>
      </dsp:txBody>
      <dsp:txXfrm>
        <a:off x="4210436" y="1508022"/>
        <a:ext cx="1911935" cy="709328"/>
      </dsp:txXfrm>
    </dsp:sp>
    <dsp:sp modelId="{6DE92DCE-E4E9-4B2E-AA73-3B6C1BCA474D}">
      <dsp:nvSpPr>
        <dsp:cNvPr id="0" name=""/>
        <dsp:cNvSpPr/>
      </dsp:nvSpPr>
      <dsp:spPr>
        <a:xfrm>
          <a:off x="6900572" y="97923"/>
          <a:ext cx="738083" cy="148856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BF165-E926-463D-AD79-91BC936E6A31}">
      <dsp:nvSpPr>
        <dsp:cNvPr id="0" name=""/>
        <dsp:cNvSpPr/>
      </dsp:nvSpPr>
      <dsp:spPr>
        <a:xfrm>
          <a:off x="6313646" y="150086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广告语</a:t>
          </a:r>
          <a:endParaRPr lang="en-US" sz="2600" kern="1200" dirty="0"/>
        </a:p>
      </dsp:txBody>
      <dsp:txXfrm>
        <a:off x="6313646" y="1500866"/>
        <a:ext cx="1911935" cy="709328"/>
      </dsp:txXfrm>
    </dsp:sp>
    <dsp:sp modelId="{AB78FAE8-B3AD-4CAB-A3CB-F8507E26EF53}">
      <dsp:nvSpPr>
        <dsp:cNvPr id="0" name=""/>
        <dsp:cNvSpPr/>
      </dsp:nvSpPr>
      <dsp:spPr>
        <a:xfrm>
          <a:off x="4017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B35D4-C81B-4CA8-B55C-258BBCB1ACB4}">
      <dsp:nvSpPr>
        <dsp:cNvPr id="0" name=""/>
        <dsp:cNvSpPr/>
      </dsp:nvSpPr>
      <dsp:spPr>
        <a:xfrm>
          <a:off x="4017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辅助元素</a:t>
          </a:r>
          <a:endParaRPr lang="en-US" sz="2600" kern="1200" dirty="0"/>
        </a:p>
      </dsp:txBody>
      <dsp:txXfrm>
        <a:off x="4017" y="3725868"/>
        <a:ext cx="1911935" cy="709328"/>
      </dsp:txXfrm>
    </dsp:sp>
    <dsp:sp modelId="{FD9C09E6-0773-4450-9B4F-3702D907A280}">
      <dsp:nvSpPr>
        <dsp:cNvPr id="0" name=""/>
        <dsp:cNvSpPr/>
      </dsp:nvSpPr>
      <dsp:spPr>
        <a:xfrm>
          <a:off x="2107227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FEAA9-609A-4F45-B8A9-4BC1C87AC08B}">
      <dsp:nvSpPr>
        <dsp:cNvPr id="0" name=""/>
        <dsp:cNvSpPr/>
      </dsp:nvSpPr>
      <dsp:spPr>
        <a:xfrm>
          <a:off x="2107227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标准符号</a:t>
          </a:r>
          <a:endParaRPr lang="en-US" sz="2600" kern="1200" dirty="0"/>
        </a:p>
      </dsp:txBody>
      <dsp:txXfrm>
        <a:off x="2107227" y="3725868"/>
        <a:ext cx="1911935" cy="709328"/>
      </dsp:txXfrm>
    </dsp:sp>
    <dsp:sp modelId="{82434E98-8600-463D-9DC7-DD933A307222}">
      <dsp:nvSpPr>
        <dsp:cNvPr id="0" name=""/>
        <dsp:cNvSpPr/>
      </dsp:nvSpPr>
      <dsp:spPr>
        <a:xfrm>
          <a:off x="4210436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D3451-F4BB-40E9-B0FB-BD64069D189F}">
      <dsp:nvSpPr>
        <dsp:cNvPr id="0" name=""/>
        <dsp:cNvSpPr/>
      </dsp:nvSpPr>
      <dsp:spPr>
        <a:xfrm>
          <a:off x="4210436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声音</a:t>
          </a:r>
          <a:endParaRPr lang="en-US" sz="2600" kern="1200" dirty="0"/>
        </a:p>
      </dsp:txBody>
      <dsp:txXfrm>
        <a:off x="4210436" y="3725868"/>
        <a:ext cx="1911935" cy="709328"/>
      </dsp:txXfrm>
    </dsp:sp>
    <dsp:sp modelId="{2B96402B-1B11-49D2-9001-9464F2D90247}">
      <dsp:nvSpPr>
        <dsp:cNvPr id="0" name=""/>
        <dsp:cNvSpPr/>
      </dsp:nvSpPr>
      <dsp:spPr>
        <a:xfrm>
          <a:off x="6313646" y="2408544"/>
          <a:ext cx="1911935" cy="13173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8C59D-6812-4EB4-94C2-2D488CAE033F}">
      <dsp:nvSpPr>
        <dsp:cNvPr id="0" name=""/>
        <dsp:cNvSpPr/>
      </dsp:nvSpPr>
      <dsp:spPr>
        <a:xfrm>
          <a:off x="6313646" y="3725868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网络</a:t>
          </a:r>
          <a:endParaRPr lang="zh-CN" sz="2600" kern="1200" dirty="0"/>
        </a:p>
      </dsp:txBody>
      <dsp:txXfrm>
        <a:off x="6313646" y="3725868"/>
        <a:ext cx="1911935" cy="709328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C64C8-485B-4DDE-A7B4-3FD6B7C17D7C}">
      <dsp:nvSpPr>
        <dsp:cNvPr id="0" name=""/>
        <dsp:cNvSpPr/>
      </dsp:nvSpPr>
      <dsp:spPr>
        <a:xfrm>
          <a:off x="3440720" y="175635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dirty="0" smtClean="0"/>
            <a:t>舍得</a:t>
          </a:r>
          <a:endParaRPr lang="en-US" sz="3500" kern="1200" dirty="0"/>
        </a:p>
      </dsp:txBody>
      <dsp:txXfrm>
        <a:off x="3440720" y="1756353"/>
        <a:ext cx="1348159" cy="1348159"/>
      </dsp:txXfrm>
    </dsp:sp>
    <dsp:sp modelId="{24F2F41F-7846-49E8-AB40-ECC78611D11A}">
      <dsp:nvSpPr>
        <dsp:cNvPr id="0" name=""/>
        <dsp:cNvSpPr/>
      </dsp:nvSpPr>
      <dsp:spPr>
        <a:xfrm rot="16200000">
          <a:off x="3912093" y="1538902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4104664" y="1543511"/>
        <a:ext cx="20270" cy="20270"/>
      </dsp:txXfrm>
    </dsp:sp>
    <dsp:sp modelId="{2BBC9825-2630-46F8-A6D7-7D14C13AE14D}">
      <dsp:nvSpPr>
        <dsp:cNvPr id="0" name=""/>
        <dsp:cNvSpPr/>
      </dsp:nvSpPr>
      <dsp:spPr>
        <a:xfrm>
          <a:off x="3440720" y="2780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产品属性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最好的酒之一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生态酿酒</a:t>
          </a:r>
          <a:endParaRPr lang="en-US" sz="700" kern="1200" dirty="0"/>
        </a:p>
      </dsp:txBody>
      <dsp:txXfrm>
        <a:off x="3440720" y="2780"/>
        <a:ext cx="1348159" cy="1348159"/>
      </dsp:txXfrm>
    </dsp:sp>
    <dsp:sp modelId="{E9480AA5-2085-47A0-957F-3A5DDF4EAF59}">
      <dsp:nvSpPr>
        <dsp:cNvPr id="0" name=""/>
        <dsp:cNvSpPr/>
      </dsp:nvSpPr>
      <dsp:spPr>
        <a:xfrm rot="20520000">
          <a:off x="4745966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0520000">
        <a:off x="4938538" y="2149355"/>
        <a:ext cx="20270" cy="20270"/>
      </dsp:txXfrm>
    </dsp:sp>
    <dsp:sp modelId="{A1F32E92-4976-4CEA-B2B5-351D1A9220E2}">
      <dsp:nvSpPr>
        <dsp:cNvPr id="0" name=""/>
        <dsp:cNvSpPr/>
      </dsp:nvSpPr>
      <dsp:spPr>
        <a:xfrm>
          <a:off x="5108466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审美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清新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中国元素</a:t>
          </a:r>
          <a:endParaRPr lang="en-US" sz="700" kern="1200" dirty="0"/>
        </a:p>
      </dsp:txBody>
      <dsp:txXfrm>
        <a:off x="5108466" y="1214469"/>
        <a:ext cx="1348159" cy="1348159"/>
      </dsp:txXfrm>
    </dsp:sp>
    <dsp:sp modelId="{CE7DFA75-8A28-4505-8EE6-D61B243CDC66}">
      <dsp:nvSpPr>
        <dsp:cNvPr id="0" name=""/>
        <dsp:cNvSpPr/>
      </dsp:nvSpPr>
      <dsp:spPr>
        <a:xfrm rot="3240000">
          <a:off x="4427455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240000">
        <a:off x="4620026" y="3129632"/>
        <a:ext cx="20270" cy="20270"/>
      </dsp:txXfrm>
    </dsp:sp>
    <dsp:sp modelId="{0E2A6169-6920-4E16-ACCB-22FB3A955D67}">
      <dsp:nvSpPr>
        <dsp:cNvPr id="0" name=""/>
        <dsp:cNvSpPr/>
      </dsp:nvSpPr>
      <dsp:spPr>
        <a:xfrm>
          <a:off x="4471444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态度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朋友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交流</a:t>
          </a:r>
          <a:endParaRPr lang="en-US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700" kern="1200" dirty="0" smtClean="0"/>
            <a:t>建议</a:t>
          </a:r>
          <a:endParaRPr lang="en-US" sz="700" kern="1200" dirty="0"/>
        </a:p>
      </dsp:txBody>
      <dsp:txXfrm>
        <a:off x="4471444" y="3175023"/>
        <a:ext cx="1348159" cy="1348159"/>
      </dsp:txXfrm>
    </dsp:sp>
    <dsp:sp modelId="{CF95176B-344A-40C0-83EA-6B7CFC743CD0}">
      <dsp:nvSpPr>
        <dsp:cNvPr id="0" name=""/>
        <dsp:cNvSpPr/>
      </dsp:nvSpPr>
      <dsp:spPr>
        <a:xfrm rot="7560000">
          <a:off x="3396731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7560000">
        <a:off x="3589302" y="3129632"/>
        <a:ext cx="20270" cy="20270"/>
      </dsp:txXfrm>
    </dsp:sp>
    <dsp:sp modelId="{FDEB20EE-76E0-4ABA-8224-FA7239CE6511}">
      <dsp:nvSpPr>
        <dsp:cNvPr id="0" name=""/>
        <dsp:cNvSpPr/>
      </dsp:nvSpPr>
      <dsp:spPr>
        <a:xfrm>
          <a:off x="2409996" y="3175023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900" kern="1200" dirty="0" smtClean="0"/>
            <a:t>档次</a:t>
          </a:r>
          <a:endParaRPr lang="en-US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有内涵的奢侈品</a:t>
          </a:r>
          <a:endParaRPr lang="zh-CN" sz="700" kern="1200" dirty="0"/>
        </a:p>
      </dsp:txBody>
      <dsp:txXfrm>
        <a:off x="2409996" y="3175023"/>
        <a:ext cx="1348159" cy="1348159"/>
      </dsp:txXfrm>
    </dsp:sp>
    <dsp:sp modelId="{A95EE009-3E5A-483B-AD20-A734791F060E}">
      <dsp:nvSpPr>
        <dsp:cNvPr id="0" name=""/>
        <dsp:cNvSpPr/>
      </dsp:nvSpPr>
      <dsp:spPr>
        <a:xfrm rot="11880000">
          <a:off x="3078220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1880000">
        <a:off x="3270791" y="2149355"/>
        <a:ext cx="20270" cy="20270"/>
      </dsp:txXfrm>
    </dsp:sp>
    <dsp:sp modelId="{BA3D7513-2AAC-4668-AE5C-8164CCE83E1B}">
      <dsp:nvSpPr>
        <dsp:cNvPr id="0" name=""/>
        <dsp:cNvSpPr/>
      </dsp:nvSpPr>
      <dsp:spPr>
        <a:xfrm>
          <a:off x="1772973" y="1214469"/>
          <a:ext cx="1348159" cy="134815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气质</a:t>
          </a:r>
          <a:endParaRPr lang="zh-CN" sz="9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智慧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中国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从容</a:t>
          </a:r>
          <a:endParaRPr lang="zh-CN" sz="700" kern="1200" dirty="0"/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700" kern="1200" dirty="0" smtClean="0"/>
            <a:t>高雅</a:t>
          </a:r>
          <a:endParaRPr lang="zh-CN" sz="700" kern="1200" dirty="0"/>
        </a:p>
      </dsp:txBody>
      <dsp:txXfrm>
        <a:off x="1772973" y="1214469"/>
        <a:ext cx="1348159" cy="134815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74AAB-5D82-4F43-B466-A241EA0FCFAA}">
      <dsp:nvSpPr>
        <dsp:cNvPr id="0" name=""/>
        <dsp:cNvSpPr/>
      </dsp:nvSpPr>
      <dsp:spPr>
        <a:xfrm>
          <a:off x="0" y="455268"/>
          <a:ext cx="8229599" cy="204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形象代表不一定是生物，可以是物体，某一种现象等。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对舍得来说，以中国传统元素作为形象代表最合适不过。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在以往的创意中，我们已经采用了竹、黑白子、砚台、墨作为创意元素。只要经过更规范的设计，就可以成为舍得品牌的</a:t>
          </a:r>
          <a:r>
            <a:rPr lang="zh-CN" altLang="en-US" sz="1800" kern="1200" dirty="0" smtClean="0"/>
            <a:t>辅助元素</a:t>
          </a:r>
          <a:r>
            <a:rPr lang="zh-CN" sz="1800" kern="1200" dirty="0" smtClean="0"/>
            <a:t>。</a:t>
          </a:r>
          <a:endParaRPr lang="zh-CN" sz="1800" kern="1200" dirty="0"/>
        </a:p>
      </dsp:txBody>
      <dsp:txXfrm>
        <a:off x="0" y="455268"/>
        <a:ext cx="8229599" cy="2041200"/>
      </dsp:txXfrm>
    </dsp:sp>
    <dsp:sp modelId="{C5F5CEB9-E225-4723-AE39-2552AADE0045}">
      <dsp:nvSpPr>
        <dsp:cNvPr id="0" name=""/>
        <dsp:cNvSpPr/>
      </dsp:nvSpPr>
      <dsp:spPr>
        <a:xfrm>
          <a:off x="411479" y="189588"/>
          <a:ext cx="576072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辅助元素</a:t>
          </a:r>
          <a:endParaRPr lang="en-US" sz="1800" kern="1200" dirty="0"/>
        </a:p>
      </dsp:txBody>
      <dsp:txXfrm>
        <a:off x="411479" y="189588"/>
        <a:ext cx="576072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556FF-47A4-4BF3-B272-9C0C5DABADF1}">
      <dsp:nvSpPr>
        <dsp:cNvPr id="0" name=""/>
        <dsp:cNvSpPr/>
      </dsp:nvSpPr>
      <dsp:spPr>
        <a:xfrm>
          <a:off x="0" y="264261"/>
          <a:ext cx="8229599" cy="423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他是一家国有大型企业的现任总经理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他早年在政府工作，现在也经常要参加政府工作会议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对传统文化他并没有深入的研究，传统的教育背景使他习惯用“老话”来表达自己的想法。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他有很多的应酬，多年饮酒使他对酒有一定的鉴赏知识和个人喜好。在酒宴间谈论的大多是工作。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他每天一定会看人民日报和当地的党报，然后上门户网站浏览重要的新闻。他会系统的研读波特的</a:t>
          </a:r>
          <a:r>
            <a:rPr lang="en-US" sz="1600" kern="1200" dirty="0" smtClean="0"/>
            <a:t>《</a:t>
          </a:r>
          <a:r>
            <a:rPr lang="zh-CN" sz="1600" kern="1200" dirty="0" smtClean="0"/>
            <a:t>竞争论</a:t>
          </a:r>
          <a:r>
            <a:rPr lang="en-US" sz="1600" kern="1200" dirty="0" smtClean="0"/>
            <a:t>》</a:t>
          </a:r>
          <a:r>
            <a:rPr lang="zh-CN" sz="1600" kern="1200" dirty="0" smtClean="0"/>
            <a:t>和德鲁克的</a:t>
          </a:r>
          <a:r>
            <a:rPr lang="en-US" sz="1600" kern="1200" dirty="0" smtClean="0"/>
            <a:t>《</a:t>
          </a:r>
          <a:r>
            <a:rPr lang="zh-CN" sz="1600" kern="1200" dirty="0" smtClean="0"/>
            <a:t>管理实践</a:t>
          </a:r>
          <a:r>
            <a:rPr lang="en-US" sz="1600" kern="1200" dirty="0" smtClean="0"/>
            <a:t>》</a:t>
          </a:r>
          <a:r>
            <a:rPr lang="zh-CN" sz="1600" kern="1200" dirty="0" smtClean="0"/>
            <a:t>。除了新闻几乎不看任何节目。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除了应酬之外他没有太多的业务爱好，平时喜欢在家休息，看书。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他不喜欢社会上一些时髦的东西，恪守自己的传统。</a:t>
          </a:r>
          <a:endParaRPr lang="zh-CN" sz="1600" kern="1200" dirty="0"/>
        </a:p>
      </dsp:txBody>
      <dsp:txXfrm>
        <a:off x="0" y="264261"/>
        <a:ext cx="8229599" cy="4233600"/>
      </dsp:txXfrm>
    </dsp:sp>
    <dsp:sp modelId="{19345D15-AD6D-42C6-AB04-AD27651E9655}">
      <dsp:nvSpPr>
        <dsp:cNvPr id="0" name=""/>
        <dsp:cNvSpPr/>
      </dsp:nvSpPr>
      <dsp:spPr>
        <a:xfrm>
          <a:off x="411479" y="281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顾客二：刘总</a:t>
          </a:r>
          <a:endParaRPr lang="en-US" sz="1600" kern="1200" dirty="0"/>
        </a:p>
      </dsp:txBody>
      <dsp:txXfrm>
        <a:off x="411479" y="28101"/>
        <a:ext cx="5760720" cy="47232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151FC3-FF22-4B69-9014-3E6CB3786EE9}">
      <dsp:nvSpPr>
        <dsp:cNvPr id="0" name=""/>
        <dsp:cNvSpPr/>
      </dsp:nvSpPr>
      <dsp:spPr>
        <a:xfrm>
          <a:off x="0" y="328255"/>
          <a:ext cx="8229599" cy="2438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有个性的声音识别可以有效激发传播效果。最经典的例子就是</a:t>
          </a:r>
          <a:r>
            <a:rPr lang="en-US" sz="1800" kern="1200" dirty="0" err="1" smtClean="0"/>
            <a:t>interinside</a:t>
          </a:r>
          <a:r>
            <a:rPr lang="zh-CN" sz="1800" kern="1200" dirty="0" smtClean="0"/>
            <a:t>。在领先品牌中，声音元素已经得到大量应用。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最适合舍得的声音元素无疑来自传统音乐，但纯粹的传统音乐难以被人接收，缺乏时代感。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如果将古典音乐融合入现代音乐元素，一定能给人耳目一新的感觉。</a:t>
          </a:r>
          <a:endParaRPr lang="zh-CN" sz="1800" kern="1200" dirty="0"/>
        </a:p>
      </dsp:txBody>
      <dsp:txXfrm>
        <a:off x="0" y="328255"/>
        <a:ext cx="8229599" cy="2438100"/>
      </dsp:txXfrm>
    </dsp:sp>
    <dsp:sp modelId="{73AC90F6-5639-440A-A4AC-14FEA56C7BF9}">
      <dsp:nvSpPr>
        <dsp:cNvPr id="0" name=""/>
        <dsp:cNvSpPr/>
      </dsp:nvSpPr>
      <dsp:spPr>
        <a:xfrm>
          <a:off x="411479" y="62575"/>
          <a:ext cx="5760720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声音</a:t>
          </a:r>
          <a:endParaRPr lang="en-US" sz="1800" kern="1200" dirty="0"/>
        </a:p>
      </dsp:txBody>
      <dsp:txXfrm>
        <a:off x="411479" y="62575"/>
        <a:ext cx="5760720" cy="53136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2FDEF3-387B-451D-9B5F-7ABFADCF86E6}">
      <dsp:nvSpPr>
        <dsp:cNvPr id="0" name=""/>
        <dsp:cNvSpPr/>
      </dsp:nvSpPr>
      <dsp:spPr>
        <a:xfrm>
          <a:off x="0" y="317923"/>
          <a:ext cx="8229599" cy="25735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900" kern="1200" dirty="0" smtClean="0"/>
            <a:t>网络已经成为沟通信息的重要渠道。尤其对于高端人士，获取信息的自主性使他们愿意使用网络。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900" kern="1200" dirty="0" smtClean="0"/>
            <a:t>我们的竞争品牌绝大多数还在使用</a:t>
          </a:r>
          <a:r>
            <a:rPr lang="en-US" sz="1900" kern="1200" dirty="0" smtClean="0"/>
            <a:t>B2B</a:t>
          </a:r>
          <a:r>
            <a:rPr lang="zh-CN" sz="1900" kern="1200" dirty="0" smtClean="0"/>
            <a:t>模式的网站，这已经与国际品牌有明显的距离。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900" kern="1200" dirty="0" smtClean="0"/>
            <a:t>主题式、交互式、体验式网站是整合传播体系不可或缺的一部分。</a:t>
          </a:r>
          <a:endParaRPr lang="zh-CN" sz="1900" kern="1200" dirty="0"/>
        </a:p>
      </dsp:txBody>
      <dsp:txXfrm>
        <a:off x="0" y="317923"/>
        <a:ext cx="8229599" cy="2573550"/>
      </dsp:txXfrm>
    </dsp:sp>
    <dsp:sp modelId="{EAFBE4E6-5A04-4798-8935-1E3793DC2B2E}">
      <dsp:nvSpPr>
        <dsp:cNvPr id="0" name=""/>
        <dsp:cNvSpPr/>
      </dsp:nvSpPr>
      <dsp:spPr>
        <a:xfrm>
          <a:off x="411479" y="37483"/>
          <a:ext cx="5760720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网站</a:t>
          </a:r>
          <a:endParaRPr lang="en-US" sz="1900" kern="1200" dirty="0"/>
        </a:p>
      </dsp:txBody>
      <dsp:txXfrm>
        <a:off x="411479" y="37483"/>
        <a:ext cx="5760720" cy="56088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4ABCE-EA9C-4F7A-9297-9EE6A7445320}">
      <dsp:nvSpPr>
        <dsp:cNvPr id="0" name=""/>
        <dsp:cNvSpPr/>
      </dsp:nvSpPr>
      <dsp:spPr>
        <a:xfrm>
          <a:off x="0" y="460641"/>
          <a:ext cx="8229599" cy="385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某国际咨询集团重工行业专家，留美博士。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在商务场合，接触的大多是大型企业决策高层。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留洋多年，同时多年咨询工作积累的判断力，使他很少为品牌广告左右。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对企业的大量研究，使他意识到，中国企业要崛起，必然要深度的发掘中国传统文化的元素。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他已是行业内顶尖专家，文章被大量引用。平时阅读的，多是基础经济学乃至哲学的内容。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他视野广阔，捻熟的应用网络获取自己需要的信息。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700" kern="1200" dirty="0" smtClean="0"/>
            <a:t>他崇尚生活与事业的平衡，会用大量的业余生活丰富自己。</a:t>
          </a:r>
          <a:endParaRPr lang="en-US" sz="1700" kern="1200" dirty="0"/>
        </a:p>
      </dsp:txBody>
      <dsp:txXfrm>
        <a:off x="0" y="460641"/>
        <a:ext cx="8229599" cy="3855600"/>
      </dsp:txXfrm>
    </dsp:sp>
    <dsp:sp modelId="{3388B816-DC66-4571-A5A9-30B8C35001A4}">
      <dsp:nvSpPr>
        <dsp:cNvPr id="0" name=""/>
        <dsp:cNvSpPr/>
      </dsp:nvSpPr>
      <dsp:spPr>
        <a:xfrm>
          <a:off x="411479" y="209721"/>
          <a:ext cx="5760720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顾客三：</a:t>
          </a:r>
          <a:r>
            <a:rPr lang="zh-CN" sz="1700" kern="1200" dirty="0" smtClean="0"/>
            <a:t>马总监</a:t>
          </a:r>
          <a:endParaRPr lang="en-US" sz="1700" kern="1200" dirty="0"/>
        </a:p>
      </dsp:txBody>
      <dsp:txXfrm>
        <a:off x="411479" y="209721"/>
        <a:ext cx="5760720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3E10A-F259-4C08-910F-4FE72B331C1C}">
      <dsp:nvSpPr>
        <dsp:cNvPr id="0" name=""/>
        <dsp:cNvSpPr/>
      </dsp:nvSpPr>
      <dsp:spPr>
        <a:xfrm>
          <a:off x="0" y="36506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86AA8-9D4B-44E4-96C8-9574382E02E0}">
      <dsp:nvSpPr>
        <dsp:cNvPr id="0" name=""/>
        <dsp:cNvSpPr/>
      </dsp:nvSpPr>
      <dsp:spPr>
        <a:xfrm>
          <a:off x="411479" y="1289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他们消费高端白酒的场合多为商务、政务和交际</a:t>
          </a:r>
          <a:endParaRPr lang="en-US" sz="1600" kern="1200" dirty="0"/>
        </a:p>
      </dsp:txBody>
      <dsp:txXfrm>
        <a:off x="411479" y="128901"/>
        <a:ext cx="5760720" cy="472320"/>
      </dsp:txXfrm>
    </dsp:sp>
    <dsp:sp modelId="{F0D8CF05-2B27-4EBA-84FB-C3F132D8953E}">
      <dsp:nvSpPr>
        <dsp:cNvPr id="0" name=""/>
        <dsp:cNvSpPr/>
      </dsp:nvSpPr>
      <dsp:spPr>
        <a:xfrm>
          <a:off x="0" y="109082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EB971-0920-4E9D-80AB-8118829FA29D}">
      <dsp:nvSpPr>
        <dsp:cNvPr id="0" name=""/>
        <dsp:cNvSpPr/>
      </dsp:nvSpPr>
      <dsp:spPr>
        <a:xfrm>
          <a:off x="411479" y="85466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消费酒水需要承载社交的职能：尊重、品味、自我表达</a:t>
          </a:r>
          <a:endParaRPr lang="en-US" sz="1600" kern="1200" dirty="0"/>
        </a:p>
      </dsp:txBody>
      <dsp:txXfrm>
        <a:off x="411479" y="854661"/>
        <a:ext cx="5760720" cy="472320"/>
      </dsp:txXfrm>
    </dsp:sp>
    <dsp:sp modelId="{667E25CE-DD28-4207-B351-808132EE9A13}">
      <dsp:nvSpPr>
        <dsp:cNvPr id="0" name=""/>
        <dsp:cNvSpPr/>
      </dsp:nvSpPr>
      <dsp:spPr>
        <a:xfrm>
          <a:off x="0" y="181658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08788-7E39-4A25-B543-A7854A9B7257}">
      <dsp:nvSpPr>
        <dsp:cNvPr id="0" name=""/>
        <dsp:cNvSpPr/>
      </dsp:nvSpPr>
      <dsp:spPr>
        <a:xfrm>
          <a:off x="411479" y="158042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消费能力和场所决定他们希望喝到的是最好的酒</a:t>
          </a:r>
          <a:endParaRPr lang="en-US" sz="1600" kern="1200" dirty="0"/>
        </a:p>
      </dsp:txBody>
      <dsp:txXfrm>
        <a:off x="411479" y="1580421"/>
        <a:ext cx="5760720" cy="472320"/>
      </dsp:txXfrm>
    </dsp:sp>
    <dsp:sp modelId="{6AC7FB96-03F8-48E9-A27B-784A556C4390}">
      <dsp:nvSpPr>
        <dsp:cNvPr id="0" name=""/>
        <dsp:cNvSpPr/>
      </dsp:nvSpPr>
      <dsp:spPr>
        <a:xfrm>
          <a:off x="0" y="254234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1056-A904-424F-BA73-4EFC86E334DD}">
      <dsp:nvSpPr>
        <dsp:cNvPr id="0" name=""/>
        <dsp:cNvSpPr/>
      </dsp:nvSpPr>
      <dsp:spPr>
        <a:xfrm>
          <a:off x="411479" y="230618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他们对传统文化喜爱、感兴趣、至少不排斥</a:t>
          </a:r>
          <a:endParaRPr lang="en-US" sz="1600" kern="1200" dirty="0"/>
        </a:p>
      </dsp:txBody>
      <dsp:txXfrm>
        <a:off x="411479" y="2306181"/>
        <a:ext cx="5760720" cy="472320"/>
      </dsp:txXfrm>
    </dsp:sp>
    <dsp:sp modelId="{CB62B366-E056-4E66-A4B7-D78D56A3ED76}">
      <dsp:nvSpPr>
        <dsp:cNvPr id="0" name=""/>
        <dsp:cNvSpPr/>
      </dsp:nvSpPr>
      <dsp:spPr>
        <a:xfrm>
          <a:off x="0" y="326810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1FDBF-43AC-4D9F-845F-E00C0A5B6457}">
      <dsp:nvSpPr>
        <dsp:cNvPr id="0" name=""/>
        <dsp:cNvSpPr/>
      </dsp:nvSpPr>
      <dsp:spPr>
        <a:xfrm>
          <a:off x="411479" y="303194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多年的历练造就他们足够的判断能力</a:t>
          </a:r>
          <a:endParaRPr lang="en-US" sz="1600" kern="1200" dirty="0"/>
        </a:p>
      </dsp:txBody>
      <dsp:txXfrm>
        <a:off x="411479" y="3031941"/>
        <a:ext cx="5760720" cy="472320"/>
      </dsp:txXfrm>
    </dsp:sp>
    <dsp:sp modelId="{B8587E09-8D2F-4EFD-8084-70284111F92D}">
      <dsp:nvSpPr>
        <dsp:cNvPr id="0" name=""/>
        <dsp:cNvSpPr/>
      </dsp:nvSpPr>
      <dsp:spPr>
        <a:xfrm>
          <a:off x="0" y="3993861"/>
          <a:ext cx="82295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6328D-227E-4103-AFCC-BF0904CE120B}">
      <dsp:nvSpPr>
        <dsp:cNvPr id="0" name=""/>
        <dsp:cNvSpPr/>
      </dsp:nvSpPr>
      <dsp:spPr>
        <a:xfrm>
          <a:off x="411479" y="3757701"/>
          <a:ext cx="576072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kern="1200" dirty="0" smtClean="0"/>
            <a:t>成功的事业带给他们强大的信心</a:t>
          </a:r>
          <a:endParaRPr lang="zh-CN" sz="1600" kern="1200" dirty="0"/>
        </a:p>
      </dsp:txBody>
      <dsp:txXfrm>
        <a:off x="411479" y="3757701"/>
        <a:ext cx="5760720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DB4214-A587-4307-9FC2-19687A5F5DFC}">
      <dsp:nvSpPr>
        <dsp:cNvPr id="0" name=""/>
        <dsp:cNvSpPr/>
      </dsp:nvSpPr>
      <dsp:spPr>
        <a:xfrm>
          <a:off x="0" y="392215"/>
          <a:ext cx="8229599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多年积累的品牌资产，主要集中于档次认知，品质认知以及知名度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极长的产品线造成品牌无法统一于一个鲜明的定位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强大的持续投放能力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掌握市场节奏，提价的发起者</a:t>
          </a:r>
          <a:endParaRPr lang="en-US" sz="1100" kern="1200" dirty="0"/>
        </a:p>
      </dsp:txBody>
      <dsp:txXfrm>
        <a:off x="0" y="392215"/>
        <a:ext cx="8229599" cy="1282049"/>
      </dsp:txXfrm>
    </dsp:sp>
    <dsp:sp modelId="{C8040BFE-7E7B-42C3-BDEA-B64CD699CA3A}">
      <dsp:nvSpPr>
        <dsp:cNvPr id="0" name=""/>
        <dsp:cNvSpPr/>
      </dsp:nvSpPr>
      <dsp:spPr>
        <a:xfrm>
          <a:off x="411479" y="229855"/>
          <a:ext cx="5760720" cy="3247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主流型：茅台、五粮液、剑南春</a:t>
          </a:r>
          <a:endParaRPr lang="en-US" sz="1100" kern="1200" dirty="0"/>
        </a:p>
      </dsp:txBody>
      <dsp:txXfrm>
        <a:off x="411479" y="229855"/>
        <a:ext cx="5760720" cy="324720"/>
      </dsp:txXfrm>
    </dsp:sp>
    <dsp:sp modelId="{0BBD2D0C-0855-4556-9885-B15C4A207551}">
      <dsp:nvSpPr>
        <dsp:cNvPr id="0" name=""/>
        <dsp:cNvSpPr/>
      </dsp:nvSpPr>
      <dsp:spPr>
        <a:xfrm>
          <a:off x="0" y="1896025"/>
          <a:ext cx="8229599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品牌资产主要为：通过海量传播迅速建立的知名度，通过对老窖池的传播建立的品质认知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产品线较短，将历史与国窖作为明确的传播诉求并坚持多年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很强的投放能力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追随主流品牌的竞争节奏，积极应对</a:t>
          </a:r>
          <a:endParaRPr lang="en-US" sz="1100" kern="1200" dirty="0"/>
        </a:p>
      </dsp:txBody>
      <dsp:txXfrm>
        <a:off x="0" y="1896025"/>
        <a:ext cx="8229599" cy="1282049"/>
      </dsp:txXfrm>
    </dsp:sp>
    <dsp:sp modelId="{057EB2FC-B552-4383-AB91-2E1EBD91F1DC}">
      <dsp:nvSpPr>
        <dsp:cNvPr id="0" name=""/>
        <dsp:cNvSpPr/>
      </dsp:nvSpPr>
      <dsp:spPr>
        <a:xfrm>
          <a:off x="411479" y="1733665"/>
          <a:ext cx="5760720" cy="3247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积极追随者：国窖</a:t>
          </a:r>
          <a:r>
            <a:rPr lang="en-US" sz="1100" kern="1200" dirty="0" smtClean="0"/>
            <a:t>1573</a:t>
          </a:r>
          <a:endParaRPr lang="zh-CN" sz="1100" kern="1200" dirty="0"/>
        </a:p>
      </dsp:txBody>
      <dsp:txXfrm>
        <a:off x="411479" y="1733665"/>
        <a:ext cx="5760720" cy="324720"/>
      </dsp:txXfrm>
    </dsp:sp>
    <dsp:sp modelId="{60A511CE-9B8F-434D-BD39-6BA953632D46}">
      <dsp:nvSpPr>
        <dsp:cNvPr id="0" name=""/>
        <dsp:cNvSpPr/>
      </dsp:nvSpPr>
      <dsp:spPr>
        <a:xfrm>
          <a:off x="0" y="3399835"/>
          <a:ext cx="8229599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品牌资产主要为：明确的档次识别，个性的包装和颜色，新的营销活动（水井坊持续赞助古典</a:t>
          </a:r>
          <a:r>
            <a:rPr lang="zh-CN" altLang="en-US" sz="1100" kern="1200" dirty="0" smtClean="0"/>
            <a:t>交响</a:t>
          </a:r>
          <a:r>
            <a:rPr lang="zh-CN" sz="1100" kern="1200" dirty="0" smtClean="0"/>
            <a:t>音乐会）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产品线较短，传播诉求坚持到位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 dirty="0" smtClean="0"/>
            <a:t>在传播上更理性，更有所选择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100" kern="1200" dirty="0" smtClean="0"/>
            <a:t>有自己的竞争节奏</a:t>
          </a:r>
          <a:endParaRPr lang="en-US" sz="1100" kern="1200" dirty="0"/>
        </a:p>
      </dsp:txBody>
      <dsp:txXfrm>
        <a:off x="0" y="3399835"/>
        <a:ext cx="8229599" cy="1282049"/>
      </dsp:txXfrm>
    </dsp:sp>
    <dsp:sp modelId="{8DB66433-0C24-4B6D-A601-965318EE4397}">
      <dsp:nvSpPr>
        <dsp:cNvPr id="0" name=""/>
        <dsp:cNvSpPr/>
      </dsp:nvSpPr>
      <dsp:spPr>
        <a:xfrm>
          <a:off x="411479" y="3237475"/>
          <a:ext cx="5760720" cy="3247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现代型</a:t>
          </a:r>
          <a:r>
            <a:rPr lang="zh-CN" sz="1100" kern="1200" dirty="0" smtClean="0"/>
            <a:t>：水井坊、蓝色经典、红花郎</a:t>
          </a:r>
          <a:endParaRPr lang="en-US" sz="1100" kern="1200" dirty="0"/>
        </a:p>
      </dsp:txBody>
      <dsp:txXfrm>
        <a:off x="411479" y="3237475"/>
        <a:ext cx="5760720" cy="324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B5F8F-8DA4-4717-AE85-FFC322E5C499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在社交这一最重要用途上，茅台、五粮液、剑南春、国窖</a:t>
          </a:r>
          <a:r>
            <a:rPr lang="en-US" sz="1900" kern="1200" dirty="0" smtClean="0"/>
            <a:t>1573</a:t>
          </a:r>
          <a:r>
            <a:rPr lang="zh-CN" sz="1900" kern="1200" dirty="0" smtClean="0"/>
            <a:t>主要依靠多年形成的档次识别，满足消费者表达尊重、显示实力的目的。</a:t>
          </a:r>
          <a:endParaRPr lang="en-US" sz="1900" kern="1200" dirty="0"/>
        </a:p>
      </dsp:txBody>
      <dsp:txXfrm>
        <a:off x="1787356" y="0"/>
        <a:ext cx="6442243" cy="1414363"/>
      </dsp:txXfrm>
    </dsp:sp>
    <dsp:sp modelId="{9CA7B241-135A-464C-9E26-4FC269CC2727}">
      <dsp:nvSpPr>
        <dsp:cNvPr id="0" name=""/>
        <dsp:cNvSpPr/>
      </dsp:nvSpPr>
      <dsp:spPr>
        <a:xfrm>
          <a:off x="242882" y="157067"/>
          <a:ext cx="1443027" cy="11002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8F5B8-9137-41D1-9BDA-20995E2C7B24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在自我表达这一用途上，水井坊、蓝色经典抛弃了纯粹的传统文化，用很现代的方式为品牌注入时代感。</a:t>
          </a:r>
          <a:endParaRPr lang="en-US" sz="1900" kern="1200" dirty="0"/>
        </a:p>
      </dsp:txBody>
      <dsp:txXfrm>
        <a:off x="1787356" y="1555799"/>
        <a:ext cx="6442243" cy="1414363"/>
      </dsp:txXfrm>
    </dsp:sp>
    <dsp:sp modelId="{68D84B07-63B3-437B-A143-5A16E6414EBF}">
      <dsp:nvSpPr>
        <dsp:cNvPr id="0" name=""/>
        <dsp:cNvSpPr/>
      </dsp:nvSpPr>
      <dsp:spPr>
        <a:xfrm>
          <a:off x="314323" y="1697032"/>
          <a:ext cx="1300145" cy="11318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F54771-60FC-496E-ABBC-58899C6F5D1B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kern="1200" dirty="0" smtClean="0"/>
            <a:t>在中国元素的应用上，整个酒类市场都是浅尝辄止，满足于对传统文化肤浅的解读。大多采用的都是生硬的将传统文化元素如道德经、名人、王侯、名胜强加于品牌之上。</a:t>
          </a:r>
          <a:endParaRPr lang="zh-CN" sz="1900" kern="1200" dirty="0"/>
        </a:p>
      </dsp:txBody>
      <dsp:txXfrm>
        <a:off x="1787356" y="3111599"/>
        <a:ext cx="6442243" cy="1414363"/>
      </dsp:txXfrm>
    </dsp:sp>
    <dsp:sp modelId="{E6243B43-1BE2-46AA-8B94-E02CCDD82FB2}">
      <dsp:nvSpPr>
        <dsp:cNvPr id="0" name=""/>
        <dsp:cNvSpPr/>
      </dsp:nvSpPr>
      <dsp:spPr>
        <a:xfrm>
          <a:off x="314323" y="3236991"/>
          <a:ext cx="1300145" cy="1163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287C4-8FDE-43D5-9F05-B20C293FCFF7}">
      <dsp:nvSpPr>
        <dsp:cNvPr id="0" name=""/>
        <dsp:cNvSpPr/>
      </dsp:nvSpPr>
      <dsp:spPr>
        <a:xfrm>
          <a:off x="0" y="14509"/>
          <a:ext cx="2257411" cy="9734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目标顾客报告</a:t>
          </a:r>
          <a:endParaRPr lang="en-US" sz="2400" kern="1200" dirty="0"/>
        </a:p>
      </dsp:txBody>
      <dsp:txXfrm>
        <a:off x="0" y="14509"/>
        <a:ext cx="2257411" cy="973439"/>
      </dsp:txXfrm>
    </dsp:sp>
    <dsp:sp modelId="{79D167A3-5A80-4C22-8D6A-CFB24B184942}">
      <dsp:nvSpPr>
        <dsp:cNvPr id="0" name=""/>
        <dsp:cNvSpPr/>
      </dsp:nvSpPr>
      <dsp:spPr>
        <a:xfrm>
          <a:off x="0" y="1137709"/>
          <a:ext cx="2257411" cy="97343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竞争报告</a:t>
          </a:r>
          <a:endParaRPr lang="en-US" sz="2400" kern="1200" dirty="0"/>
        </a:p>
      </dsp:txBody>
      <dsp:txXfrm>
        <a:off x="0" y="1137709"/>
        <a:ext cx="2257411" cy="9734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F2238-E9AD-4B1D-8196-0954B27935CD}">
      <dsp:nvSpPr>
        <dsp:cNvPr id="0" name=""/>
        <dsp:cNvSpPr/>
      </dsp:nvSpPr>
      <dsp:spPr>
        <a:xfrm>
          <a:off x="404218" y="227199"/>
          <a:ext cx="3319081" cy="3319081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096554" y="543302"/>
        <a:ext cx="908796" cy="572936"/>
      </dsp:txXfrm>
    </dsp:sp>
    <dsp:sp modelId="{84683935-FDF0-425F-AC93-BFB1EE031665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590465" y="1590393"/>
        <a:ext cx="964114" cy="612449"/>
      </dsp:txXfrm>
    </dsp:sp>
    <dsp:sp modelId="{7D17DAD9-A45C-4B7D-A4DE-6CCE5202EAB9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2452170" y="2380651"/>
        <a:ext cx="869283" cy="632206"/>
      </dsp:txXfrm>
    </dsp:sp>
    <dsp:sp modelId="{6D31A6D6-314B-410D-98B9-F44303808198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533496" y="3012857"/>
        <a:ext cx="889039" cy="632206"/>
      </dsp:txXfrm>
    </dsp:sp>
    <dsp:sp modelId="{6D23EE4B-EC2D-46FA-A45D-6051955D066A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634578" y="2380651"/>
        <a:ext cx="869283" cy="632206"/>
      </dsp:txXfrm>
    </dsp:sp>
    <dsp:sp modelId="{6D92A6F0-2AB0-40E1-ADA0-60414BD6204F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401452" y="1590393"/>
        <a:ext cx="964114" cy="612449"/>
      </dsp:txXfrm>
    </dsp:sp>
    <dsp:sp modelId="{52F9F145-E1BF-4954-98C8-B020EA22388E}">
      <dsp:nvSpPr>
        <dsp:cNvPr id="0" name=""/>
        <dsp:cNvSpPr/>
      </dsp:nvSpPr>
      <dsp:spPr>
        <a:xfrm>
          <a:off x="318475" y="405007"/>
          <a:ext cx="3319081" cy="3319081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1037609" y="721110"/>
        <a:ext cx="908796" cy="57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E59887-8E9C-496A-8D73-C7CABF3D1C7F}" type="datetimeFigureOut">
              <a:rPr lang="zh-CN" altLang="en-US"/>
              <a:pPr>
                <a:defRPr/>
              </a:pPr>
              <a:t>2010/8/25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7FA6BF-5391-4706-9D5C-AAAB2C67CE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9F316B-89E2-4E1A-A97F-E5B825D99222}" type="datetimeFigureOut">
              <a:rPr lang="zh-CN" altLang="en-US"/>
              <a:pPr>
                <a:defRPr/>
              </a:pPr>
              <a:t>2010/8/25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504FDC-7EC8-4FFA-A67D-6B0E8574DF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987A6-E910-4B07-9847-DE234E3CB52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04FDC-7EC8-4FFA-A67D-6B0E8574DF2F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joison-log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6305550"/>
            <a:ext cx="16430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5"/>
          <p:cNvSpPr txBox="1">
            <a:spLocks/>
          </p:cNvSpPr>
          <p:nvPr userDrawn="1"/>
        </p:nvSpPr>
        <p:spPr>
          <a:xfrm>
            <a:off x="357188" y="6356350"/>
            <a:ext cx="1714500" cy="28733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第</a:t>
            </a:r>
            <a:fld id="{02813F27-8723-4F42-945A-2A8175A0C847}" type="slidenum">
              <a:rPr lang="zh-CN" altLang="en-US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dirty="0" smtClean="0">
                <a:latin typeface="+mn-lt"/>
                <a:ea typeface="+mn-ea"/>
              </a:rPr>
              <a:t>页</a:t>
            </a:r>
            <a:r>
              <a:rPr lang="zh-CN" altLang="en-US" smtClean="0">
                <a:latin typeface="+mn-lt"/>
                <a:ea typeface="+mn-ea"/>
              </a:rPr>
              <a:t>　共</a:t>
            </a:r>
            <a:r>
              <a:rPr lang="en-US" altLang="zh-CN" smtClean="0">
                <a:latin typeface="+mn-lt"/>
                <a:ea typeface="+mn-ea"/>
              </a:rPr>
              <a:t>106</a:t>
            </a:r>
            <a:r>
              <a:rPr lang="zh-CN" altLang="en-US" smtClean="0">
                <a:latin typeface="+mn-lt"/>
                <a:ea typeface="+mn-ea"/>
              </a:rPr>
              <a:t>页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 txBox="1">
            <a:spLocks/>
          </p:cNvSpPr>
          <p:nvPr userDrawn="1"/>
        </p:nvSpPr>
        <p:spPr>
          <a:xfrm>
            <a:off x="357188" y="6356350"/>
            <a:ext cx="1714500" cy="28733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lt"/>
                <a:ea typeface="+mn-ea"/>
              </a:rPr>
              <a:t>第</a:t>
            </a:r>
            <a:fld id="{7103DE4E-B45D-4396-BF2A-1138871EB4D3}" type="slidenum">
              <a:rPr lang="zh-CN" altLang="en-US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dirty="0" smtClean="0">
                <a:latin typeface="+mn-lt"/>
                <a:ea typeface="+mn-ea"/>
              </a:rPr>
              <a:t>页</a:t>
            </a:r>
            <a:r>
              <a:rPr lang="zh-CN" altLang="en-US" smtClean="0">
                <a:latin typeface="+mn-lt"/>
                <a:ea typeface="+mn-ea"/>
              </a:rPr>
              <a:t>　共</a:t>
            </a:r>
            <a:r>
              <a:rPr lang="en-US" altLang="zh-CN" sz="1000" kern="120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106</a:t>
            </a:r>
            <a:r>
              <a:rPr lang="zh-CN" altLang="en-US" smtClean="0">
                <a:latin typeface="+mn-lt"/>
                <a:ea typeface="+mn-ea"/>
              </a:rPr>
              <a:t>页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00034" y="62865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-</a:t>
            </a:r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00034" y="62865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-</a:t>
            </a:r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28" name="Picture 2" descr="C:\Documents and Settings\Administrator\桌面\joison-log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38" y="6305550"/>
            <a:ext cx="16430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adway" pitchFamily="82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1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3600" dirty="0" smtClean="0"/>
              <a:t>舍得</a:t>
            </a:r>
            <a:r>
              <a:rPr lang="en-US" altLang="zh-CN" sz="3600" dirty="0" smtClean="0"/>
              <a:t>08</a:t>
            </a:r>
            <a:r>
              <a:rPr lang="zh-CN" altLang="en-US" sz="3600" dirty="0" smtClean="0"/>
              <a:t>年整合营销方案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75" y="38576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杰信营销</a:t>
            </a:r>
            <a:r>
              <a:rPr lang="zh-CN" altLang="en-US" smtClean="0"/>
              <a:t>咨询有限公司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深入洞察我们的目标消费者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7"/>
          </a:xfrm>
        </p:spPr>
        <p:txBody>
          <a:bodyPr/>
          <a:lstStyle/>
          <a:p>
            <a:r>
              <a:rPr lang="zh-CN" altLang="en-US" dirty="0" smtClean="0"/>
              <a:t>月收入</a:t>
            </a:r>
            <a:r>
              <a:rPr lang="en-US" altLang="zh-CN" dirty="0" smtClean="0"/>
              <a:t>10000</a:t>
            </a:r>
            <a:r>
              <a:rPr lang="zh-CN" altLang="en-US" dirty="0" smtClean="0"/>
              <a:t>以上，高级白领，企业老板，收看经济类节目，爱面子，自己开车或者有司机</a:t>
            </a:r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这是</a:t>
            </a:r>
            <a:r>
              <a:rPr lang="zh-CN" altLang="en-US" dirty="0" smtClean="0">
                <a:solidFill>
                  <a:srgbClr val="FF0000"/>
                </a:solidFill>
              </a:rPr>
              <a:t>现象</a:t>
            </a:r>
            <a:r>
              <a:rPr lang="zh-CN" altLang="en-US" dirty="0" smtClean="0"/>
              <a:t>，不是</a:t>
            </a:r>
            <a:r>
              <a:rPr lang="zh-CN" altLang="en-US" dirty="0" smtClean="0">
                <a:solidFill>
                  <a:srgbClr val="FF0000"/>
                </a:solidFill>
              </a:rPr>
              <a:t>洞察</a:t>
            </a:r>
            <a:r>
              <a:rPr lang="zh-CN" altLang="en-US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zh-CN" altLang="en-US" dirty="0" smtClean="0"/>
              <a:t>我们可以比现在做的更好，也必须比现在做的更好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357188" y="4786313"/>
            <a:ext cx="2971800" cy="1011237"/>
          </a:xfrm>
        </p:spPr>
        <p:txBody>
          <a:bodyPr/>
          <a:lstStyle/>
          <a:p>
            <a:pPr eaLnBrk="1" hangingPunct="1"/>
            <a:r>
              <a:rPr lang="zh-CN" altLang="en-US" smtClean="0"/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现象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现象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现象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通过对不同消费者的观察和分析，我们得出以下结论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消费者洞察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在各大书店中，传统文化类书籍，如四书五经，佛学典籍等，开始成为畅销书。</a:t>
            </a:r>
            <a:endParaRPr lang="en-US" altLang="zh-CN" dirty="0" smtClean="0"/>
          </a:p>
          <a:p>
            <a:r>
              <a:rPr lang="zh-CN" altLang="en-US" dirty="0" smtClean="0"/>
              <a:t>于丹、易中天等的走红，各方褒贬不一。</a:t>
            </a:r>
            <a:endParaRPr lang="en-US" altLang="zh-CN" dirty="0" smtClean="0"/>
          </a:p>
          <a:p>
            <a:r>
              <a:rPr lang="zh-CN" altLang="en-US" dirty="0" smtClean="0"/>
              <a:t>国家将清明、端午、中秋设为法定假日。</a:t>
            </a:r>
            <a:endParaRPr lang="en-US" altLang="zh-CN" dirty="0" smtClean="0"/>
          </a:p>
          <a:p>
            <a:r>
              <a:rPr lang="zh-CN" altLang="en-US" dirty="0" smtClean="0"/>
              <a:t>各地公祭活动不断</a:t>
            </a:r>
            <a:r>
              <a:rPr lang="en-US" altLang="zh-CN" dirty="0" smtClean="0"/>
              <a:t>,</a:t>
            </a:r>
            <a:r>
              <a:rPr lang="zh-CN" altLang="en-US" dirty="0" smtClean="0"/>
              <a:t>引起争议和关注。</a:t>
            </a:r>
            <a:endParaRPr lang="en-US" altLang="zh-CN" dirty="0" smtClean="0"/>
          </a:p>
          <a:p>
            <a:r>
              <a:rPr lang="zh-CN" altLang="en-US" dirty="0" smtClean="0"/>
              <a:t>全世界范围对中国元素的追捧。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消费者洞察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中国社会经过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余年</a:t>
            </a:r>
            <a:r>
              <a:rPr lang="zh-CN" altLang="en-US" sz="2800" smtClean="0"/>
              <a:t>的经济发展之后，精英阶级开始更理性地寻求</a:t>
            </a:r>
            <a:r>
              <a:rPr lang="zh-CN" altLang="en-US" sz="2800" dirty="0" smtClean="0"/>
              <a:t>文化的认同。</a:t>
            </a:r>
            <a:endParaRPr lang="en-US" altLang="zh-CN" sz="2800" dirty="0" smtClean="0"/>
          </a:p>
          <a:p>
            <a:r>
              <a:rPr lang="zh-CN" altLang="en-US" sz="2800" dirty="0" smtClean="0"/>
              <a:t>在经济上找到自信之后，精英阶级希望能够在文化上同样找到自信。他们已经不再视西方的一切为先进，开始寻求本土文化中的价值所在。</a:t>
            </a:r>
            <a:endParaRPr lang="en-US" altLang="zh-CN" sz="2800" dirty="0" smtClean="0"/>
          </a:p>
          <a:p>
            <a:r>
              <a:rPr lang="zh-CN" altLang="en-US" sz="2800" dirty="0" smtClean="0"/>
              <a:t>精英阶级希望</a:t>
            </a:r>
            <a:r>
              <a:rPr lang="zh-CN" altLang="en-US" sz="2800" smtClean="0"/>
              <a:t>更深入地了解</a:t>
            </a:r>
            <a:r>
              <a:rPr lang="zh-CN" altLang="en-US" sz="2800" dirty="0" smtClean="0"/>
              <a:t>传统文化，但文化继承上的断代使现代人难以真正理解传统文化。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竞争分析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231903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舍得要做那一种？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企业的发展阶段决定我们不可能加入到大传播模式中，消费者洞察也告诉我们大传播并非打造品牌的唯一选择。</a:t>
            </a:r>
            <a:endParaRPr lang="en-US" altLang="zh-CN" sz="2400" dirty="0" smtClean="0"/>
          </a:p>
          <a:p>
            <a:r>
              <a:rPr lang="zh-CN" altLang="en-US" sz="2400" dirty="0" smtClean="0"/>
              <a:t>白酒是中国最传统的产品之一，有大量的品牌将自己与传统文化联系起来。如果我们只是简单的停留在将传统文化与品牌生硬的联系起来，仅凭“舍得”这一概念，真的就可以从虎狼般的对手间突围而出吗？</a:t>
            </a:r>
            <a:endParaRPr lang="en-US" altLang="zh-CN" sz="2400" dirty="0" smtClean="0"/>
          </a:p>
          <a:p>
            <a:r>
              <a:rPr lang="zh-CN" altLang="en-US" sz="2400" dirty="0" smtClean="0"/>
              <a:t>白酒市场竞争具有相当大的不规范性和非理性。舍得</a:t>
            </a:r>
            <a:r>
              <a:rPr lang="zh-CN" altLang="en-US" sz="2400" smtClean="0"/>
              <a:t>应该真正地根据消费者洞察和</a:t>
            </a:r>
            <a:r>
              <a:rPr lang="zh-CN" altLang="en-US" sz="2400" dirty="0" smtClean="0"/>
              <a:t>市场规律，找到属于自己的道路。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1714488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舍得要做那一种？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舍得必须成为</a:t>
            </a:r>
            <a:r>
              <a:rPr lang="zh-CN" altLang="en-US" sz="5400" dirty="0" smtClean="0"/>
              <a:t>颠覆者！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竞争洞察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15074" y="5429264"/>
            <a:ext cx="2614602" cy="654032"/>
          </a:xfrm>
        </p:spPr>
        <p:txBody>
          <a:bodyPr/>
          <a:lstStyle/>
          <a:p>
            <a:r>
              <a:rPr lang="en-US" altLang="zh-CN" sz="2800" dirty="0" smtClean="0"/>
              <a:t>S.W.O.T</a:t>
            </a:r>
            <a:r>
              <a:rPr lang="zh-CN" altLang="en-US" sz="2800" dirty="0" smtClean="0"/>
              <a:t>分析</a:t>
            </a:r>
            <a:endParaRPr lang="zh-CN" altLang="en-US" sz="2800" dirty="0"/>
          </a:p>
        </p:txBody>
      </p:sp>
      <p:sp>
        <p:nvSpPr>
          <p:cNvPr id="4" name="菱形 3"/>
          <p:cNvSpPr/>
          <p:nvPr/>
        </p:nvSpPr>
        <p:spPr>
          <a:xfrm>
            <a:off x="357183" y="571505"/>
            <a:ext cx="6000767" cy="6000767"/>
          </a:xfrm>
          <a:prstGeom prst="diamond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组合 4"/>
          <p:cNvGrpSpPr/>
          <p:nvPr/>
        </p:nvGrpSpPr>
        <p:grpSpPr>
          <a:xfrm>
            <a:off x="927255" y="1141577"/>
            <a:ext cx="2340299" cy="2340299"/>
            <a:chOff x="2248877" y="570072"/>
            <a:chExt cx="2340299" cy="2340299"/>
          </a:xfrm>
        </p:grpSpPr>
        <p:sp>
          <p:nvSpPr>
            <p:cNvPr id="6" name="圆角矩形 5"/>
            <p:cNvSpPr/>
            <p:nvPr/>
          </p:nvSpPr>
          <p:spPr>
            <a:xfrm>
              <a:off x="2248877" y="570072"/>
              <a:ext cx="2340299" cy="234029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圆角矩形 5"/>
            <p:cNvSpPr/>
            <p:nvPr/>
          </p:nvSpPr>
          <p:spPr>
            <a:xfrm>
              <a:off x="2363121" y="684316"/>
              <a:ext cx="2111811" cy="2111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1" kern="1200" dirty="0" smtClean="0"/>
                <a:t>优势</a:t>
              </a:r>
              <a:endParaRPr lang="zh-CN" altLang="en-US" sz="1800" b="1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400" kern="1200" dirty="0" smtClean="0"/>
                <a:t>最具可感知性的独特品牌价值</a:t>
              </a:r>
              <a:endParaRPr lang="zh-CN" altLang="en-US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400" kern="1200" dirty="0" smtClean="0"/>
                <a:t>精确的深度沟通战略</a:t>
              </a:r>
              <a:endParaRPr lang="zh-CN" altLang="en-US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400" kern="1200" dirty="0" smtClean="0"/>
                <a:t>理念领先的营销团队</a:t>
              </a:r>
              <a:endParaRPr lang="zh-CN" altLang="en-US" sz="14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7578" y="1141577"/>
            <a:ext cx="2340299" cy="2340299"/>
            <a:chOff x="4769200" y="570072"/>
            <a:chExt cx="2340299" cy="2340299"/>
          </a:xfrm>
        </p:grpSpPr>
        <p:sp>
          <p:nvSpPr>
            <p:cNvPr id="9" name="圆角矩形 8"/>
            <p:cNvSpPr/>
            <p:nvPr/>
          </p:nvSpPr>
          <p:spPr>
            <a:xfrm>
              <a:off x="4769200" y="570072"/>
              <a:ext cx="2340299" cy="234029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7"/>
            <p:cNvSpPr/>
            <p:nvPr/>
          </p:nvSpPr>
          <p:spPr>
            <a:xfrm>
              <a:off x="4883444" y="684316"/>
              <a:ext cx="2111811" cy="2111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800" b="1" kern="1200" dirty="0" smtClean="0"/>
                <a:t>劣势</a:t>
              </a:r>
              <a:endParaRPr lang="zh-CN" sz="1800" b="1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品牌知名度落后其他成熟品牌（瓶颈）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核心价值认知还未清晰建立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视觉识别体系未完全规范</a:t>
              </a:r>
              <a:r>
                <a:rPr lang="zh-CN" altLang="en-US" sz="1400" kern="1200" dirty="0" smtClean="0"/>
                <a:t>，整合营销系统存在薄弱环节（互联网等）</a:t>
              </a:r>
              <a:endParaRPr lang="zh-CN" sz="1400" kern="12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7255" y="3661900"/>
            <a:ext cx="2340299" cy="2340299"/>
            <a:chOff x="2248877" y="3090395"/>
            <a:chExt cx="2340299" cy="2340299"/>
          </a:xfrm>
        </p:grpSpPr>
        <p:sp>
          <p:nvSpPr>
            <p:cNvPr id="12" name="圆角矩形 11"/>
            <p:cNvSpPr/>
            <p:nvPr/>
          </p:nvSpPr>
          <p:spPr>
            <a:xfrm>
              <a:off x="2248877" y="3090395"/>
              <a:ext cx="2340299" cy="234029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9"/>
            <p:cNvSpPr/>
            <p:nvPr/>
          </p:nvSpPr>
          <p:spPr>
            <a:xfrm>
              <a:off x="2363121" y="3204639"/>
              <a:ext cx="2111811" cy="2111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800" b="1" kern="1200" dirty="0" smtClean="0"/>
                <a:t>机会</a:t>
              </a:r>
              <a:endParaRPr lang="zh-CN" sz="1800" b="1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竞争品牌还沉湎于低层次推广方法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高端消费人群对人文价值的日益关注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国家政策对传统文化的支持</a:t>
              </a:r>
              <a:endParaRPr lang="zh-CN" sz="1400" kern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47578" y="3661900"/>
            <a:ext cx="2340299" cy="2340299"/>
            <a:chOff x="4769200" y="3090395"/>
            <a:chExt cx="2340299" cy="2340299"/>
          </a:xfrm>
        </p:grpSpPr>
        <p:sp>
          <p:nvSpPr>
            <p:cNvPr id="15" name="圆角矩形 14"/>
            <p:cNvSpPr/>
            <p:nvPr/>
          </p:nvSpPr>
          <p:spPr>
            <a:xfrm>
              <a:off x="4769200" y="3090395"/>
              <a:ext cx="2340299" cy="234029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圆角矩形 11"/>
            <p:cNvSpPr/>
            <p:nvPr/>
          </p:nvSpPr>
          <p:spPr>
            <a:xfrm>
              <a:off x="4883444" y="3204639"/>
              <a:ext cx="2111811" cy="2111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800" b="1" kern="1200" dirty="0" smtClean="0"/>
                <a:t>威胁</a:t>
              </a:r>
              <a:endParaRPr lang="zh-CN" sz="1800" b="1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竞争品牌强大的品牌势能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消费者对奢侈品的日益挑剔</a:t>
              </a:r>
              <a:endParaRPr lang="zh-CN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400" kern="1200" dirty="0" smtClean="0"/>
                <a:t>替代消费品的竞争（如各种洋酒）</a:t>
              </a:r>
              <a:endParaRPr lang="zh-CN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右箭头 8"/>
          <p:cNvSpPr/>
          <p:nvPr/>
        </p:nvSpPr>
        <p:spPr>
          <a:xfrm>
            <a:off x="142844" y="2928934"/>
            <a:ext cx="3714776" cy="1571636"/>
          </a:xfrm>
          <a:prstGeom prst="rightArrow">
            <a:avLst>
              <a:gd name="adj1" fmla="val 50000"/>
              <a:gd name="adj2" fmla="val 643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定义并建立品牌价值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457200" y="2660664"/>
          <a:ext cx="2257412" cy="212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29124" y="5643578"/>
            <a:ext cx="2428892" cy="5000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需求满足的广度与强度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quarter" idx="4"/>
          </p:nvPr>
        </p:nvGraphicFramePr>
        <p:xfrm>
          <a:off x="3643306" y="1714488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3834" y="3643314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市场机会</a:t>
            </a:r>
            <a:endParaRPr lang="zh-CN" altLang="en-US" dirty="0"/>
          </a:p>
        </p:txBody>
      </p:sp>
      <p:cxnSp>
        <p:nvCxnSpPr>
          <p:cNvPr id="12" name="肘形连接符 11"/>
          <p:cNvCxnSpPr>
            <a:endCxn id="10" idx="0"/>
          </p:cNvCxnSpPr>
          <p:nvPr/>
        </p:nvCxnSpPr>
        <p:spPr>
          <a:xfrm>
            <a:off x="7000892" y="2643182"/>
            <a:ext cx="1214446" cy="10001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endCxn id="10" idx="2"/>
          </p:cNvCxnSpPr>
          <p:nvPr/>
        </p:nvCxnSpPr>
        <p:spPr>
          <a:xfrm flipV="1">
            <a:off x="6715140" y="4012646"/>
            <a:ext cx="1500198" cy="9165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000892" y="2143116"/>
            <a:ext cx="11079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未被满足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6" y="5072074"/>
            <a:ext cx="11079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不够满足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追随还是走自己的路？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r>
              <a:rPr lang="zh-CN" altLang="en-US" dirty="0" smtClean="0"/>
              <a:t>虎踞丛林，鹰击长空</a:t>
            </a:r>
            <a:endParaRPr lang="en-US" altLang="zh-CN" dirty="0" smtClean="0"/>
          </a:p>
          <a:p>
            <a:r>
              <a:rPr lang="zh-CN" altLang="en-US" dirty="0" smtClean="0"/>
              <a:t>森林里已经有好几只比我们强壮的老虎，我们应该做的是飞上天空。从高空向下，同样有足够的猎物。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我们的市场机会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033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核心价值体系</a:t>
            </a:r>
            <a:r>
              <a:rPr lang="en-US" altLang="zh-CN" sz="3600" dirty="0" smtClean="0"/>
              <a:t>——</a:t>
            </a:r>
            <a:r>
              <a:rPr lang="zh-CN" altLang="en-US" sz="3600" dirty="0" smtClean="0"/>
              <a:t>我们应该是怎样的？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891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核心创意策略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804" y="3314712"/>
            <a:ext cx="8229600" cy="2185990"/>
          </a:xfrm>
        </p:spPr>
        <p:txBody>
          <a:bodyPr/>
          <a:lstStyle/>
          <a:p>
            <a:r>
              <a:rPr lang="zh-CN" altLang="en-US" sz="2000" dirty="0" smtClean="0"/>
              <a:t>我们需要在消费者心目中形成以下联想：奢侈品、舍得智慧、对中国传统</a:t>
            </a:r>
            <a:r>
              <a:rPr lang="zh-CN" altLang="en-US" sz="2000" dirty="0" smtClean="0">
                <a:solidFill>
                  <a:srgbClr val="FF0000"/>
                </a:solidFill>
              </a:rPr>
              <a:t>深刻理解</a:t>
            </a:r>
            <a:r>
              <a:rPr lang="zh-CN" altLang="en-US" sz="2000" dirty="0" smtClean="0"/>
              <a:t>，不守旧，对传统文化的</a:t>
            </a:r>
            <a:r>
              <a:rPr lang="zh-CN" altLang="en-US" sz="2000" dirty="0" smtClean="0">
                <a:solidFill>
                  <a:srgbClr val="FF0000"/>
                </a:solidFill>
              </a:rPr>
              <a:t>现代解读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传统智慧永远都是传统，现代人已经开始用更时代的眼光解读传统智慧。我们的竞争对手中有太多以传统文化为诉求，但都仅限于对传统文化的展现。而非顺应人们的需求，对传统文化在现代生活中的新解读，新表现加以抒发。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615377"/>
            <a:ext cx="73581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以舍得智慧为核心，以现代视角表现传统文化中代表性元素。取得消费者价值观上的认同，进而促成购买。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3500438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前言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kumimoji="1" lang="zh-CN" altLang="en-US" sz="2400" dirty="0" smtClean="0"/>
          </a:p>
          <a:p>
            <a:r>
              <a:rPr lang="zh-CN" altLang="en-US" sz="2400" dirty="0" smtClean="0"/>
              <a:t>通过华东市场半年多的品牌运作，市场和各方的反应证明我们对舍得品牌运作的战略思路是正确的。</a:t>
            </a:r>
            <a:endParaRPr lang="en-US" altLang="zh-CN" sz="2400" dirty="0" smtClean="0"/>
          </a:p>
          <a:p>
            <a:r>
              <a:rPr lang="en-US" altLang="zh-CN" sz="2400" dirty="0" smtClean="0"/>
              <a:t>2008</a:t>
            </a:r>
            <a:r>
              <a:rPr lang="zh-CN" altLang="en-US" sz="2400" dirty="0" smtClean="0"/>
              <a:t>年将是关键的一年，竞争对手不会对我们坐视不理。能否将正确的战略坚决执行，用丰富的营销活动切实打动消费者，建立稳固的品牌资产，将决定舍得品牌是昙花一现还是一飞冲天。</a:t>
            </a:r>
            <a:endParaRPr lang="en-US" altLang="zh-CN" sz="2400" dirty="0" smtClean="0"/>
          </a:p>
          <a:p>
            <a:r>
              <a:rPr lang="zh-CN" altLang="en-US" sz="2400" dirty="0" smtClean="0"/>
              <a:t>为此，我们有必要对舍得品牌推广思路做一次全面系统的总结和梳理。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下箭头 17"/>
          <p:cNvSpPr/>
          <p:nvPr/>
        </p:nvSpPr>
        <p:spPr>
          <a:xfrm>
            <a:off x="1714480" y="1500174"/>
            <a:ext cx="6072230" cy="4643470"/>
          </a:xfrm>
          <a:prstGeom prst="downArrow">
            <a:avLst>
              <a:gd name="adj1" fmla="val 53416"/>
              <a:gd name="adj2" fmla="val 378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创建品牌识别体系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half" idx="1"/>
          </p:nvPr>
        </p:nvGraphicFramePr>
        <p:xfrm>
          <a:off x="2390788" y="1285860"/>
          <a:ext cx="439579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285720" y="3429000"/>
          <a:ext cx="871543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组合 11"/>
          <p:cNvGrpSpPr/>
          <p:nvPr/>
        </p:nvGrpSpPr>
        <p:grpSpPr>
          <a:xfrm>
            <a:off x="2389423" y="3429000"/>
            <a:ext cx="1325321" cy="571504"/>
            <a:chOff x="0" y="14509"/>
            <a:chExt cx="2257412" cy="973440"/>
          </a:xfrm>
        </p:grpSpPr>
        <p:sp>
          <p:nvSpPr>
            <p:cNvPr id="16" name="圆角矩形 15"/>
            <p:cNvSpPr/>
            <p:nvPr/>
          </p:nvSpPr>
          <p:spPr>
            <a:xfrm>
              <a:off x="0" y="14509"/>
              <a:ext cx="2257412" cy="973440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47519" y="62028"/>
              <a:ext cx="2162374" cy="87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400" kern="1200" dirty="0" smtClean="0"/>
                <a:t>目标顾客报告</a:t>
              </a:r>
              <a:endParaRPr lang="en-US" sz="1400" kern="1200" dirty="0"/>
            </a:p>
          </p:txBody>
        </p:sp>
      </p:grpSp>
      <p:grpSp>
        <p:nvGrpSpPr>
          <p:cNvPr id="4" name="组合 12"/>
          <p:cNvGrpSpPr/>
          <p:nvPr/>
        </p:nvGrpSpPr>
        <p:grpSpPr>
          <a:xfrm>
            <a:off x="6072198" y="3429000"/>
            <a:ext cx="1325321" cy="571504"/>
            <a:chOff x="0" y="1137709"/>
            <a:chExt cx="2257412" cy="973440"/>
          </a:xfrm>
        </p:grpSpPr>
        <p:sp>
          <p:nvSpPr>
            <p:cNvPr id="14" name="圆角矩形 13"/>
            <p:cNvSpPr/>
            <p:nvPr/>
          </p:nvSpPr>
          <p:spPr>
            <a:xfrm>
              <a:off x="0" y="1137709"/>
              <a:ext cx="2257412" cy="973440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圆角矩形 6"/>
            <p:cNvSpPr/>
            <p:nvPr/>
          </p:nvSpPr>
          <p:spPr>
            <a:xfrm>
              <a:off x="47519" y="1185228"/>
              <a:ext cx="2162374" cy="87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400" kern="1200" dirty="0" smtClean="0"/>
                <a:t>竞争报告</a:t>
              </a:r>
              <a:endParaRPr lang="en-US" sz="1400" kern="1200" dirty="0"/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143372" y="3500438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1" grpId="0">
        <p:bldAsOne/>
      </p:bldGraphic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现有的品牌识别体系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3781530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现有的品牌识别体系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dirty="0" smtClean="0"/>
              <a:t>舍得现有品牌识别体系已经较为完整，虽然还有所缺失，但总体上可以达到核心价值的一致性。</a:t>
            </a:r>
            <a:endParaRPr lang="en-US" altLang="zh-CN" sz="2400" dirty="0" smtClean="0"/>
          </a:p>
          <a:p>
            <a:r>
              <a:rPr lang="zh-CN" altLang="en-US" sz="2400" dirty="0" smtClean="0"/>
              <a:t>舍得网站虽然采取了另外的传播思路，但由于现在的网站主要以</a:t>
            </a:r>
            <a:r>
              <a:rPr lang="en-US" altLang="zh-CN" sz="2400" dirty="0" smtClean="0"/>
              <a:t>B2B</a:t>
            </a:r>
            <a:r>
              <a:rPr lang="zh-CN" altLang="en-US" sz="2400" dirty="0" smtClean="0"/>
              <a:t>用途为主，对消费者影响不大。不会影响到品牌的整体性。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4000504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基于产品生命周期和定位的阶段目标界定</a:t>
            </a:r>
            <a:endParaRPr lang="zh-CN" altLang="en-US" sz="2800" dirty="0"/>
          </a:p>
        </p:txBody>
      </p:sp>
      <p:pic>
        <p:nvPicPr>
          <p:cNvPr id="1026" name="Picture 2" descr="C:\Documents and Settings\william\桌面\3658-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309704"/>
            <a:ext cx="630555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28926" y="2285992"/>
            <a:ext cx="1071570" cy="2857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43174" y="5286388"/>
            <a:ext cx="18004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我们所处的阶段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不同阶段的营销目标</a:t>
            </a:r>
            <a:endParaRPr lang="zh-CN" altLang="en-US" dirty="0"/>
          </a:p>
        </p:txBody>
      </p:sp>
      <p:pic>
        <p:nvPicPr>
          <p:cNvPr id="2051" name="Picture 3" descr="C:\Documents and Settings\william\桌面\2005728221751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857364"/>
            <a:ext cx="678661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右箭头 5"/>
          <p:cNvSpPr/>
          <p:nvPr/>
        </p:nvSpPr>
        <p:spPr>
          <a:xfrm>
            <a:off x="2714612" y="1500174"/>
            <a:ext cx="2143140" cy="642942"/>
          </a:xfrm>
          <a:prstGeom prst="rightArrow">
            <a:avLst>
              <a:gd name="adj1" fmla="val 6806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我们所处的阶段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71670" y="2214554"/>
            <a:ext cx="1643074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更有效的认知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57686" y="2214554"/>
            <a:ext cx="1643074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更多的销售额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86512" y="2214554"/>
            <a:ext cx="1785950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更长的客户关系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定位结论</a:t>
            </a:r>
            <a:endParaRPr lang="en-US" altLang="zh-CN" dirty="0" smtClean="0"/>
          </a:p>
          <a:p>
            <a:pPr lvl="0"/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2357430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阶段性目标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4Ps</a:t>
            </a:r>
            <a:r>
              <a:rPr lang="zh-CN" altLang="en-US" dirty="0" smtClean="0"/>
              <a:t>组合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4Ps</a:t>
            </a:r>
            <a:r>
              <a:rPr lang="zh-CN" altLang="en-US" dirty="0" smtClean="0"/>
              <a:t>组合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303341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品牌延伸及价格调整初步策略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zh-CN" altLang="en-US" dirty="0" smtClean="0"/>
              <a:t>今年</a:t>
            </a:r>
            <a:r>
              <a:rPr lang="en-US" dirty="0" smtClean="0"/>
              <a:t>1</a:t>
            </a:r>
            <a:r>
              <a:rPr lang="zh-CN" altLang="en-US" dirty="0" smtClean="0"/>
              <a:t>月份以来，以茅台、五粮液为代表的高档品牌价格上涨约</a:t>
            </a:r>
            <a:r>
              <a:rPr lang="en-US" dirty="0" smtClean="0"/>
              <a:t>20%</a:t>
            </a:r>
            <a:r>
              <a:rPr lang="zh-CN" altLang="en-US" dirty="0" smtClean="0"/>
              <a:t>左右，其余品牌也有</a:t>
            </a:r>
            <a:r>
              <a:rPr lang="en-US" dirty="0" smtClean="0"/>
              <a:t>30---70</a:t>
            </a:r>
            <a:r>
              <a:rPr lang="zh-CN" altLang="en-US" dirty="0" smtClean="0"/>
              <a:t>元不同的上涨幅度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42910" y="1357300"/>
          <a:ext cx="7715303" cy="46434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47970"/>
                <a:gridCol w="2247970"/>
                <a:gridCol w="2247970"/>
                <a:gridCol w="971393"/>
              </a:tblGrid>
              <a:tr h="29597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/>
                        <a:t>五粮液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/>
                        <a:t>五粮液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52</a:t>
                      </a:r>
                      <a:r>
                        <a:rPr lang="zh-CN" altLang="en-US" sz="1600" u="none" strike="noStrike"/>
                        <a:t>度五粮液</a:t>
                      </a:r>
                      <a:r>
                        <a:rPr lang="en-US" altLang="zh-CN" sz="1600" u="none" strike="noStrike"/>
                        <a:t>500</a:t>
                      </a:r>
                      <a:r>
                        <a:rPr lang="en-US" sz="1600" u="none" strike="noStrike"/>
                        <a:t>ml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540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39</a:t>
                      </a:r>
                      <a:r>
                        <a:rPr lang="zh-CN" altLang="en-US" sz="1600" u="none" strike="noStrike"/>
                        <a:t>度五粮液</a:t>
                      </a:r>
                      <a:r>
                        <a:rPr lang="en-US" altLang="zh-CN" sz="1600" u="none" strike="noStrike"/>
                        <a:t>500</a:t>
                      </a:r>
                      <a:r>
                        <a:rPr lang="en-US" sz="1600" u="none" strike="noStrike"/>
                        <a:t>ml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398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50</a:t>
                      </a:r>
                      <a:r>
                        <a:rPr lang="zh-CN" altLang="en-US" sz="1600" u="none" strike="noStrike"/>
                        <a:t>度十年陈五粮液</a:t>
                      </a:r>
                      <a:r>
                        <a:rPr lang="en-US" altLang="zh-CN" sz="1600" u="none" strike="noStrike"/>
                        <a:t>500ml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980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68</a:t>
                      </a:r>
                      <a:r>
                        <a:rPr lang="zh-CN" altLang="en-US" sz="1600" u="none" strike="noStrike"/>
                        <a:t>度盛世方盒五粮液</a:t>
                      </a:r>
                      <a:r>
                        <a:rPr lang="en-US" altLang="zh-CN" sz="1600" u="none" strike="noStrike"/>
                        <a:t>500ml </a:t>
                      </a:r>
                      <a:r>
                        <a:rPr lang="zh-CN" altLang="en-US" sz="1600" u="none" strike="noStrike"/>
                        <a:t>盒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430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52</a:t>
                      </a:r>
                      <a:r>
                        <a:rPr lang="zh-CN" altLang="en-US" sz="1600" u="none" strike="noStrike"/>
                        <a:t>度五粮液人民大会堂国宴酒 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588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王者风范</a:t>
                      </a:r>
                      <a:r>
                        <a:rPr lang="en-US" altLang="zh-CN" sz="1600" u="none" strike="noStrike"/>
                        <a:t>·</a:t>
                      </a:r>
                      <a:r>
                        <a:rPr lang="zh-CN" altLang="en-US" sz="1600" u="none" strike="noStrike"/>
                        <a:t>珍品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/>
                        <a:t>￥348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十五年陈五粮液</a:t>
                      </a:r>
                      <a:r>
                        <a:rPr lang="en-US" altLang="zh-CN" sz="1600" u="none" strike="noStrike"/>
                        <a:t>500ML</a:t>
                      </a:r>
                      <a:r>
                        <a:rPr lang="zh-CN" altLang="en-US" sz="1600" u="none" strike="noStrike"/>
                        <a:t>盒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/>
                        <a:t>￥1,180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/>
                        <a:t>五粮神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52</a:t>
                      </a:r>
                      <a:r>
                        <a:rPr lang="zh-CN" altLang="en-US" sz="1600" u="none" strike="noStrike"/>
                        <a:t>度 </a:t>
                      </a:r>
                      <a:r>
                        <a:rPr lang="en-US" altLang="zh-CN" sz="1600" u="none" strike="noStrike"/>
                        <a:t>(250</a:t>
                      </a:r>
                      <a:r>
                        <a:rPr lang="en-US" sz="1600" u="none" strike="noStrike"/>
                        <a:t>ml) 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/>
                        <a:t>￥498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52</a:t>
                      </a:r>
                      <a:r>
                        <a:rPr lang="zh-CN" altLang="en-US" sz="1600" u="none" strike="noStrike"/>
                        <a:t>度 </a:t>
                      </a:r>
                      <a:r>
                        <a:rPr lang="en-US" altLang="zh-CN" sz="1600" u="none" strike="noStrike"/>
                        <a:t>(500</a:t>
                      </a:r>
                      <a:r>
                        <a:rPr lang="en-US" sz="1600" u="none" strike="noStrike"/>
                        <a:t>ml)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/>
                        <a:t>￥990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38</a:t>
                      </a:r>
                      <a:r>
                        <a:rPr lang="zh-CN" altLang="en-US" sz="1600" u="none" strike="noStrike"/>
                        <a:t>度 </a:t>
                      </a:r>
                      <a:r>
                        <a:rPr lang="en-US" altLang="zh-CN" sz="1600" u="none" strike="noStrike"/>
                        <a:t>(500</a:t>
                      </a:r>
                      <a:r>
                        <a:rPr lang="en-US" sz="1600" u="none" strike="noStrike"/>
                        <a:t>ml)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u="none" strike="noStrike"/>
                        <a:t>￥</a:t>
                      </a:r>
                      <a:r>
                        <a:rPr lang="en-US" altLang="zh-CN" sz="1600" u="none" strike="noStrike"/>
                        <a:t>880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52</a:t>
                      </a:r>
                      <a:r>
                        <a:rPr lang="zh-CN" altLang="en-US" sz="1600" u="none" strike="noStrike"/>
                        <a:t>度 </a:t>
                      </a:r>
                      <a:r>
                        <a:rPr lang="en-US" altLang="zh-CN" sz="1600" u="none" strike="noStrike"/>
                        <a:t>(500</a:t>
                      </a:r>
                      <a:r>
                        <a:rPr lang="en-US" sz="1600" u="none" strike="noStrike"/>
                        <a:t>ml)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/>
                        <a:t>￥418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/>
                        <a:t>38</a:t>
                      </a:r>
                      <a:r>
                        <a:rPr lang="zh-CN" altLang="en-US" sz="1600" u="none" strike="noStrike"/>
                        <a:t>度 </a:t>
                      </a:r>
                      <a:r>
                        <a:rPr lang="en-US" altLang="zh-CN" sz="1600" u="none" strike="noStrike"/>
                        <a:t>(500</a:t>
                      </a:r>
                      <a:r>
                        <a:rPr lang="en-US" sz="1600" u="none" strike="noStrike"/>
                        <a:t>ml)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/>
                        <a:t>￥408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中高端白酒价格分布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1357298"/>
          <a:ext cx="7786744" cy="47149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68786"/>
                <a:gridCol w="2268786"/>
                <a:gridCol w="2268786"/>
                <a:gridCol w="980386"/>
              </a:tblGrid>
              <a:tr h="336779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/>
                        <a:t>茅台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/>
                        <a:t>茅台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新五星茅台</a:t>
                      </a:r>
                      <a:r>
                        <a:rPr lang="en-US" altLang="zh-CN" sz="1800" u="none" strike="noStrike"/>
                        <a:t>53</a:t>
                      </a:r>
                      <a:r>
                        <a:rPr lang="zh-CN" altLang="en-US" sz="1800" u="none" strike="noStrike"/>
                        <a:t>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768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十五年陈茅台</a:t>
                      </a:r>
                      <a:r>
                        <a:rPr lang="en-US" altLang="zh-CN" sz="1800" u="none" strike="noStrike"/>
                        <a:t>53</a:t>
                      </a:r>
                      <a:r>
                        <a:rPr lang="zh-CN" altLang="en-US" sz="1800" u="none" strike="noStrike"/>
                        <a:t>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2,390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飞天茅台</a:t>
                      </a:r>
                      <a:r>
                        <a:rPr lang="en-US" altLang="zh-CN" sz="1800" u="none" strike="noStrike"/>
                        <a:t>53</a:t>
                      </a:r>
                      <a:r>
                        <a:rPr lang="zh-CN" altLang="en-US" sz="1800" u="none" strike="noStrike"/>
                        <a:t>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600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茅台名将</a:t>
                      </a:r>
                      <a:r>
                        <a:rPr lang="en-US" altLang="zh-CN" sz="1800" u="none" strike="noStrike"/>
                        <a:t>500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/>
                        <a:t>￥338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茅台名将</a:t>
                      </a:r>
                      <a:r>
                        <a:rPr lang="en-US" altLang="zh-CN" sz="1800" u="none" strike="noStrike"/>
                        <a:t>810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￥750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茅台名将</a:t>
                      </a:r>
                      <a:r>
                        <a:rPr lang="en-US" altLang="zh-CN" sz="1800" u="none" strike="noStrike"/>
                        <a:t>750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￥468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/>
                        <a:t>茅台</a:t>
                      </a:r>
                      <a:r>
                        <a:rPr lang="zh-CN" altLang="en-US" sz="1800" u="none" strike="noStrike"/>
                        <a:t>醇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一帆风顺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414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锦锈前程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500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黑玉金镶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676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铜钉木盒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552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碧海蓝天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752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蓝色经典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601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留金岁月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￥</a:t>
                      </a:r>
                      <a:r>
                        <a:rPr lang="en-US" altLang="zh-CN" sz="1800" u="none" strike="noStrike"/>
                        <a:t>826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/>
                        <a:t>荣华富贵特醇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800" u="none" strike="noStrike" dirty="0"/>
                        <a:t>￥</a:t>
                      </a:r>
                      <a:r>
                        <a:rPr lang="en-US" altLang="zh-CN" sz="1800" u="none" strike="noStrike" dirty="0"/>
                        <a:t>558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中高端白酒价格分布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7224" y="1211024"/>
          <a:ext cx="7572427" cy="486118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06341"/>
                <a:gridCol w="2206341"/>
                <a:gridCol w="2206341"/>
                <a:gridCol w="953404"/>
              </a:tblGrid>
              <a:tr h="3343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国窖1573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国窖1573 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国窖1573 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￥498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60度国窖1573酒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￥1,128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52度礼品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￥648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52度秀酒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￥9,988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sz="2000" u="none" strike="noStrike"/>
                        <a:t>水井坊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井台瓶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52度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￥780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45度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￥680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38度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￥628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典藏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61度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￥1,280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54度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￥880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48度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￥780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水晶装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53度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￥980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39度 (500ml) 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￥880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sz="1800" u="none" strike="noStrike"/>
                        <a:t>郎酒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800" u="none" strike="noStrike"/>
                        <a:t>十二年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52度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￥320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800" u="none" strike="noStrike"/>
                        <a:t>十年陈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53度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￥210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800" u="none" strike="noStrike"/>
                        <a:t>十五年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/>
                        <a:t>53度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sz="1800" u="none" strike="noStrike"/>
                        <a:t>￥598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25">
                <a:tc>
                  <a:txBody>
                    <a:bodyPr/>
                    <a:lstStyle/>
                    <a:p>
                      <a:pPr algn="l" fontAlgn="ctr"/>
                      <a:r>
                        <a:rPr lang="zh-CN" sz="1800" u="none" strike="noStrike"/>
                        <a:t>蓝色经典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1800" u="none" strike="noStrike"/>
                        <a:t>梦之蓝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sz="2000" u="none" strike="noStrike"/>
                        <a:t>　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/>
                        <a:t>￥580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中高端白酒价格分布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市场价格分析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r>
              <a:rPr lang="zh-CN" altLang="en-US" dirty="0" smtClean="0"/>
              <a:t>以上数据来自中国酒水网，并不完整和完全准确。</a:t>
            </a:r>
            <a:endParaRPr lang="en-US" altLang="zh-CN" dirty="0" smtClean="0"/>
          </a:p>
          <a:p>
            <a:r>
              <a:rPr lang="zh-CN" altLang="en-US" dirty="0" smtClean="0"/>
              <a:t>但是从现有价格分布中，我们依然可以得出各品牌背后的竞争思路。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市场价格分析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市场价格分析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57242" y="1500174"/>
          <a:ext cx="8229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335756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dirty="0" smtClean="0"/>
              <a:t>我们要保持自己的竞争节奏，而非陷入茅、五建立的市场秩序中。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茅台、五粮液、水井坊、国窖提价之后，原来￥</a:t>
            </a:r>
            <a:r>
              <a:rPr lang="en-US" altLang="zh-CN" dirty="0" smtClean="0"/>
              <a:t>780</a:t>
            </a:r>
            <a:r>
              <a:rPr lang="zh-CN" altLang="en-US" dirty="0" smtClean="0"/>
              <a:t>左右的价位必然出现空当。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剑南春、蓝色经典在短期内还无法向上有力冲击。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"/>
          <p:cNvGrpSpPr/>
          <p:nvPr/>
        </p:nvGrpSpPr>
        <p:grpSpPr>
          <a:xfrm>
            <a:off x="5661336" y="2247101"/>
            <a:ext cx="1795879" cy="2896411"/>
            <a:chOff x="5661336" y="2247101"/>
            <a:chExt cx="1795879" cy="2896411"/>
          </a:xfrm>
        </p:grpSpPr>
        <p:grpSp>
          <p:nvGrpSpPr>
            <p:cNvPr id="3" name="组合 39"/>
            <p:cNvGrpSpPr/>
            <p:nvPr/>
          </p:nvGrpSpPr>
          <p:grpSpPr>
            <a:xfrm>
              <a:off x="5661336" y="2247101"/>
              <a:ext cx="1064478" cy="2896411"/>
              <a:chOff x="5661336" y="2247101"/>
              <a:chExt cx="1064478" cy="2896411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5661336" y="4079034"/>
                <a:ext cx="1064478" cy="10644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6193575" y="2247101"/>
                <a:ext cx="0" cy="183193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5731730" y="4370901"/>
                <a:ext cx="923693" cy="4660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整合</a:t>
                </a:r>
                <a:endParaRPr kumimoji="1" lang="en-US" altLang="zh-CN" sz="1400" dirty="0" smtClean="0">
                  <a:latin typeface="+mn-ea"/>
                  <a:ea typeface="+mn-ea"/>
                </a:endParaRPr>
              </a:p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传播</a:t>
                </a:r>
                <a:endParaRPr kumimoji="1" lang="en-US" altLang="de-DE" sz="14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rot="20139039" flipV="1">
              <a:off x="6722381" y="4235272"/>
              <a:ext cx="734834" cy="41206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15554" y="1857364"/>
            <a:ext cx="3962607" cy="4017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4833" y="1928802"/>
            <a:ext cx="3784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330200">
              <a:tabLst>
                <a:tab pos="8521700" algn="r"/>
              </a:tabLst>
            </a:pPr>
            <a:r>
              <a:rPr kumimoji="1" lang="zh-CN" altLang="en-US" dirty="0" smtClean="0">
                <a:latin typeface="+mj-ea"/>
                <a:ea typeface="+mj-ea"/>
              </a:rPr>
              <a:t>由产品开始的品牌之路</a:t>
            </a:r>
            <a:endParaRPr kumimoji="1" lang="en-US" altLang="de-DE" dirty="0">
              <a:latin typeface="+mj-ea"/>
              <a:ea typeface="+mj-ea"/>
            </a:endParaRPr>
          </a:p>
        </p:txBody>
      </p:sp>
      <p:grpSp>
        <p:nvGrpSpPr>
          <p:cNvPr id="30" name="组合 41"/>
          <p:cNvGrpSpPr/>
          <p:nvPr/>
        </p:nvGrpSpPr>
        <p:grpSpPr>
          <a:xfrm>
            <a:off x="678890" y="2846300"/>
            <a:ext cx="2551314" cy="1473099"/>
            <a:chOff x="678890" y="2846300"/>
            <a:chExt cx="2551314" cy="1473099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rot="1460961">
              <a:off x="1714182" y="4254157"/>
              <a:ext cx="731400" cy="3434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  <p:grpSp>
          <p:nvGrpSpPr>
            <p:cNvPr id="31" name="组合 35"/>
            <p:cNvGrpSpPr/>
            <p:nvPr/>
          </p:nvGrpSpPr>
          <p:grpSpPr>
            <a:xfrm>
              <a:off x="678890" y="2846300"/>
              <a:ext cx="2551314" cy="1473099"/>
              <a:chOff x="678890" y="2846300"/>
              <a:chExt cx="2551314" cy="1473099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678890" y="3254921"/>
                <a:ext cx="1064478" cy="10644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10800000" vert="eaVert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 rot="2936373" flipV="1">
                <a:off x="2314238" y="1930333"/>
                <a:ext cx="0" cy="183193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759591" y="3500438"/>
                <a:ext cx="923693" cy="49244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b="1" dirty="0" smtClean="0">
                    <a:latin typeface="+mn-ea"/>
                    <a:ea typeface="+mn-ea"/>
                  </a:rPr>
                  <a:t>产品</a:t>
                </a:r>
                <a:endParaRPr kumimoji="1" lang="en-US" altLang="de-DE" sz="3200" b="1" dirty="0"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2" name="组合 40"/>
          <p:cNvGrpSpPr/>
          <p:nvPr/>
        </p:nvGrpSpPr>
        <p:grpSpPr>
          <a:xfrm>
            <a:off x="5961794" y="2846300"/>
            <a:ext cx="2539296" cy="1473099"/>
            <a:chOff x="5961794" y="2846300"/>
            <a:chExt cx="2539296" cy="147309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7436612" y="3254921"/>
              <a:ext cx="1064478" cy="106447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10800000" vert="eaVert" lIns="0" tIns="0" rIns="0" bIns="0" anchor="ctr"/>
            <a:lstStyle/>
            <a:p>
              <a:endParaRPr lang="zh-CN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18663627" flipH="1" flipV="1">
              <a:off x="6877761" y="1930333"/>
              <a:ext cx="0" cy="183193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00958" y="3643314"/>
              <a:ext cx="923693" cy="27699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tabLst>
                  <a:tab pos="8521700" algn="r"/>
                </a:tabLst>
              </a:pPr>
              <a:r>
                <a:rPr kumimoji="1" lang="zh-CN" altLang="en-US" b="1" dirty="0" smtClean="0">
                  <a:latin typeface="+mn-ea"/>
                  <a:ea typeface="+mn-ea"/>
                </a:rPr>
                <a:t>消费者</a:t>
              </a:r>
              <a:endParaRPr kumimoji="1" lang="en-US" altLang="de-DE" b="1" dirty="0">
                <a:latin typeface="+mn-ea"/>
                <a:ea typeface="+mn-ea"/>
              </a:endParaRPr>
            </a:p>
          </p:txBody>
        </p:sp>
      </p:grpSp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从产品开始的品牌之路</a:t>
            </a:r>
            <a:endParaRPr lang="zh-CN" altLang="en-US" dirty="0"/>
          </a:p>
        </p:txBody>
      </p:sp>
      <p:grpSp>
        <p:nvGrpSpPr>
          <p:cNvPr id="33" name="组合 44"/>
          <p:cNvGrpSpPr/>
          <p:nvPr/>
        </p:nvGrpSpPr>
        <p:grpSpPr>
          <a:xfrm>
            <a:off x="4596858" y="2247101"/>
            <a:ext cx="1358069" cy="2896411"/>
            <a:chOff x="4596858" y="2247101"/>
            <a:chExt cx="1358069" cy="2896411"/>
          </a:xfrm>
        </p:grpSpPr>
        <p:grpSp>
          <p:nvGrpSpPr>
            <p:cNvPr id="34" name="组合 38"/>
            <p:cNvGrpSpPr/>
            <p:nvPr/>
          </p:nvGrpSpPr>
          <p:grpSpPr>
            <a:xfrm>
              <a:off x="4596858" y="2247101"/>
              <a:ext cx="1064478" cy="2896411"/>
              <a:chOff x="4596858" y="2247101"/>
              <a:chExt cx="1064478" cy="2896411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596858" y="4079034"/>
                <a:ext cx="1064478" cy="10644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10800000" vert="eaVert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5129097" y="2247101"/>
                <a:ext cx="0" cy="183193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667251" y="4370901"/>
                <a:ext cx="923693" cy="4660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营销</a:t>
                </a:r>
                <a:endParaRPr kumimoji="1" lang="en-US" altLang="zh-CN" sz="1400" dirty="0" smtClean="0">
                  <a:latin typeface="+mn-ea"/>
                  <a:ea typeface="+mn-ea"/>
                </a:endParaRPr>
              </a:p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计划</a:t>
                </a:r>
                <a:endParaRPr kumimoji="1" lang="en-US" altLang="de-DE" sz="14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436423" y="4611273"/>
              <a:ext cx="518504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35" name="组合 43"/>
          <p:cNvGrpSpPr/>
          <p:nvPr/>
        </p:nvGrpSpPr>
        <p:grpSpPr>
          <a:xfrm>
            <a:off x="3532379" y="2247101"/>
            <a:ext cx="1364937" cy="2896411"/>
            <a:chOff x="3532379" y="2247101"/>
            <a:chExt cx="1364937" cy="2896411"/>
          </a:xfrm>
        </p:grpSpPr>
        <p:grpSp>
          <p:nvGrpSpPr>
            <p:cNvPr id="36" name="组合 37"/>
            <p:cNvGrpSpPr/>
            <p:nvPr/>
          </p:nvGrpSpPr>
          <p:grpSpPr>
            <a:xfrm>
              <a:off x="3532379" y="2247101"/>
              <a:ext cx="1064478" cy="2896411"/>
              <a:chOff x="3532379" y="2247101"/>
              <a:chExt cx="1064478" cy="2896411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532379" y="4079034"/>
                <a:ext cx="1064478" cy="10644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10800000" vert="eaVert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4064618" y="2247101"/>
                <a:ext cx="0" cy="183193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602773" y="4370901"/>
                <a:ext cx="923693" cy="4660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建立</a:t>
                </a:r>
                <a:endParaRPr kumimoji="1" lang="en-US" altLang="zh-CN" sz="1400" dirty="0" smtClean="0">
                  <a:latin typeface="+mn-ea"/>
                  <a:ea typeface="+mn-ea"/>
                </a:endParaRPr>
              </a:p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dirty="0" smtClean="0">
                    <a:latin typeface="+mn-ea"/>
                    <a:ea typeface="+mn-ea"/>
                  </a:rPr>
                  <a:t>品牌</a:t>
                </a:r>
                <a:endParaRPr kumimoji="1" lang="en-US" altLang="de-DE" sz="14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378812" y="4611273"/>
              <a:ext cx="518504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37" name="组合 42"/>
          <p:cNvGrpSpPr/>
          <p:nvPr/>
        </p:nvGrpSpPr>
        <p:grpSpPr>
          <a:xfrm>
            <a:off x="2467901" y="2247101"/>
            <a:ext cx="1358069" cy="2896411"/>
            <a:chOff x="2467901" y="2247101"/>
            <a:chExt cx="1358069" cy="2896411"/>
          </a:xfrm>
        </p:grpSpPr>
        <p:grpSp>
          <p:nvGrpSpPr>
            <p:cNvPr id="38" name="组合 36"/>
            <p:cNvGrpSpPr/>
            <p:nvPr/>
          </p:nvGrpSpPr>
          <p:grpSpPr>
            <a:xfrm>
              <a:off x="2467901" y="2247101"/>
              <a:ext cx="1064478" cy="2896411"/>
              <a:chOff x="2467901" y="2247101"/>
              <a:chExt cx="1064478" cy="2896411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2467901" y="4079034"/>
                <a:ext cx="1064478" cy="10644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000140" y="2247101"/>
                <a:ext cx="0" cy="1831933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538294" y="4370901"/>
                <a:ext cx="923693" cy="46601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b="0" dirty="0" smtClean="0">
                    <a:latin typeface="+mn-ea"/>
                    <a:ea typeface="+mn-ea"/>
                  </a:rPr>
                  <a:t>市场</a:t>
                </a:r>
                <a:endParaRPr kumimoji="1" lang="en-US" altLang="zh-CN" sz="1400" b="0" dirty="0" smtClean="0">
                  <a:latin typeface="+mn-ea"/>
                  <a:ea typeface="+mn-ea"/>
                </a:endParaRPr>
              </a:p>
              <a:p>
                <a:pPr algn="ctr" defTabSz="330200">
                  <a:tabLst>
                    <a:tab pos="8521700" algn="r"/>
                  </a:tabLst>
                </a:pPr>
                <a:r>
                  <a:rPr kumimoji="1" lang="zh-CN" altLang="en-US" sz="1400" b="0" dirty="0" smtClean="0">
                    <a:latin typeface="+mn-ea"/>
                    <a:ea typeface="+mn-ea"/>
                  </a:rPr>
                  <a:t>定位</a:t>
                </a:r>
                <a:endParaRPr kumimoji="1" lang="en-US" altLang="de-DE" sz="14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307466" y="4611273"/>
              <a:ext cx="518504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47" name="灯片编号占位符 46"/>
          <p:cNvSpPr>
            <a:spLocks noGrp="1"/>
          </p:cNvSpPr>
          <p:nvPr>
            <p:ph type="sldNum" sz="quarter" idx="4294967295"/>
          </p:nvPr>
        </p:nvSpPr>
        <p:spPr>
          <a:xfrm>
            <a:off x="500034" y="628652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品牌延伸策略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1757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zh-CN" altLang="en-US" dirty="0" smtClean="0"/>
              <a:t>在舍得主品牌并未巩固的阶段，如果新产品不能很好的纳入主品牌的核心价值体系，必然会冲淡主品牌的认知，得不偿失。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回顾舍得的核心价值体系</a:t>
            </a:r>
            <a:endParaRPr lang="zh-CN" altLang="en-US" sz="4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891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回顾舍得的创意策略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758253"/>
            <a:ext cx="73581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以舍得智慧为核心，以现代视角表现传统文化中代表性元素。取得消费者价值观上的认同，进而促成购买。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回顾我们的消费者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033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如何开发副品牌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39"/>
          </a:xfrm>
        </p:spPr>
        <p:txBody>
          <a:bodyPr/>
          <a:lstStyle/>
          <a:p>
            <a:r>
              <a:rPr lang="zh-CN" altLang="en-US" sz="2400" dirty="0" smtClean="0"/>
              <a:t>副品牌的运作手段与主品牌有明显区别。</a:t>
            </a:r>
            <a:endParaRPr lang="en-US" altLang="zh-CN" sz="2400" dirty="0" smtClean="0"/>
          </a:p>
          <a:p>
            <a:r>
              <a:rPr lang="zh-CN" altLang="en-US" sz="2400" dirty="0" smtClean="0"/>
              <a:t>如果副品牌要像单一品牌一样运作，那么主副之分毫无意义。品牌集群的效果体现不出，只会导致营销成本的增加。</a:t>
            </a:r>
            <a:endParaRPr lang="en-US" altLang="zh-CN" sz="2400" dirty="0" smtClean="0"/>
          </a:p>
          <a:p>
            <a:r>
              <a:rPr lang="zh-CN" altLang="en-US" sz="2400" dirty="0" smtClean="0"/>
              <a:t>一个成功的副品牌是在主品牌的核心价值体系中，基于消费者需求和市场变化，衍生出有区别同时又有联系的个性。</a:t>
            </a:r>
            <a:endParaRPr lang="en-US" altLang="zh-CN" sz="2400" dirty="0" smtClean="0"/>
          </a:p>
          <a:p>
            <a:r>
              <a:rPr lang="zh-CN" altLang="en-US" sz="2400" dirty="0" smtClean="0"/>
              <a:t>只有这样，才能使主品牌的营销活动效应扩展到副品牌上，将营销费用的效果最大化。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品牌向上延伸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品牌向下延伸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dirty="0" smtClean="0"/>
              <a:t>白酒的个性化最好的载体是包装。</a:t>
            </a:r>
            <a:endParaRPr lang="en-US" altLang="zh-CN" sz="2400" dirty="0" smtClean="0"/>
          </a:p>
          <a:p>
            <a:r>
              <a:rPr lang="zh-CN" altLang="en-US" sz="2400" dirty="0" smtClean="0"/>
              <a:t>从蓝色经典、红花郎身上我们可以看到包装的力量。</a:t>
            </a:r>
            <a:endParaRPr lang="en-US" altLang="zh-CN" sz="2400" dirty="0" smtClean="0"/>
          </a:p>
          <a:p>
            <a:r>
              <a:rPr lang="zh-CN" altLang="en-US" sz="2400" dirty="0" smtClean="0"/>
              <a:t>有个性的包装有助于消费者形成档次识别，比如</a:t>
            </a:r>
            <a:r>
              <a:rPr lang="en-US" altLang="zh-CN" sz="2400" dirty="0" err="1" smtClean="0"/>
              <a:t>johnnie</a:t>
            </a:r>
            <a:r>
              <a:rPr lang="en-US" altLang="zh-CN" sz="2400" dirty="0" smtClean="0"/>
              <a:t> walker</a:t>
            </a:r>
            <a:r>
              <a:rPr lang="zh-CN" altLang="en-US" sz="2400" dirty="0" smtClean="0"/>
              <a:t>的绿标、红标、黑标。</a:t>
            </a:r>
            <a:endParaRPr lang="en-US" altLang="zh-CN" sz="2400" dirty="0" smtClean="0"/>
          </a:p>
          <a:p>
            <a:r>
              <a:rPr lang="zh-CN" altLang="en-US" sz="2400" dirty="0" smtClean="0"/>
              <a:t>我们的创意应该从中国传统文化中最具符号性的元素中寻找。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创意元素选择标准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r>
              <a:rPr lang="zh-CN" altLang="en-US" dirty="0" smtClean="0"/>
              <a:t>与舍得主品牌调性相容</a:t>
            </a:r>
            <a:endParaRPr lang="en-US" altLang="zh-CN" dirty="0" smtClean="0"/>
          </a:p>
          <a:p>
            <a:r>
              <a:rPr lang="zh-CN" altLang="en-US" dirty="0" smtClean="0"/>
              <a:t>相比主品牌严肃的调性，低端副品牌要选择更鲜明更活泼的元素。</a:t>
            </a:r>
            <a:endParaRPr lang="en-US" altLang="zh-CN" dirty="0" smtClean="0"/>
          </a:p>
          <a:p>
            <a:r>
              <a:rPr lang="zh-CN" altLang="en-US" dirty="0" smtClean="0"/>
              <a:t>既为大众所熟知，又不能太过流俗（如中国结）</a:t>
            </a:r>
            <a:endParaRPr lang="en-US" altLang="zh-CN" dirty="0" smtClean="0"/>
          </a:p>
          <a:p>
            <a:r>
              <a:rPr lang="zh-CN" altLang="en-US" dirty="0" smtClean="0"/>
              <a:t>能够形成系列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william\桌面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642918"/>
            <a:ext cx="2357454" cy="284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Documents and Settings\william\桌面\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857232"/>
            <a:ext cx="3214710" cy="480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青花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1685937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Documents and Settings\william\桌面\图片\08300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714488"/>
            <a:ext cx="4357718" cy="34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Documents and Settings\william\桌面\图片\0829422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857232"/>
            <a:ext cx="1964545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C:\Documents and Settings\william\桌面\图片\0829442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1857364"/>
            <a:ext cx="2392336" cy="191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C:\Documents and Settings\william\桌面\图片\0829557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143380"/>
            <a:ext cx="2392336" cy="191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5" name="Picture 7" descr="C:\Documents and Settings\william\桌面\图片\0830035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3571876"/>
            <a:ext cx="2392336" cy="191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278605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水墨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营销进入系统化竞争，以一两个创意就能够崛起的时代已经过去。我们将面对的是更聪明的消费者和更强大的竞争对手。</a:t>
            </a:r>
            <a:endParaRPr lang="en-US" altLang="zh-CN" sz="2400" dirty="0" smtClean="0"/>
          </a:p>
          <a:p>
            <a:r>
              <a:rPr lang="zh-CN" altLang="en-US" sz="2400" dirty="0" smtClean="0"/>
              <a:t>每一次成功的品牌运作，都来自大量系统分析。而这些分析的原点，必定来自消费者洞察，也就是定位。如果一开始就以传播为原点进行品牌设计，必然会陷入自说自话的窠臼。</a:t>
            </a:r>
            <a:endParaRPr lang="en-US" altLang="zh-CN" sz="2400" dirty="0" smtClean="0"/>
          </a:p>
          <a:p>
            <a:r>
              <a:rPr lang="zh-CN" altLang="en-US" sz="2400" dirty="0" smtClean="0"/>
              <a:t>只有准确深入的分析我们的消费者，才能所有的营销行为都为品牌做加法。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william\桌面\52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28868"/>
            <a:ext cx="335280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william\桌面\478206_1075418627_5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135" y="642918"/>
            <a:ext cx="2835370" cy="212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william\桌面\big_12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57166"/>
            <a:ext cx="2643185" cy="31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william\桌面\3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18421" y="2428868"/>
            <a:ext cx="3549255" cy="387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50720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翡翠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william\桌面\2_EbA6yOng6H2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285884" y="4643004"/>
            <a:ext cx="2428860" cy="157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Documents and Settings\william\桌面\6_irWlfwrUv3q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7158" y="1071546"/>
            <a:ext cx="1324378" cy="85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C:\Documents and Settings\william\桌面\10_dydt6ehx4yE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643702" y="1000108"/>
            <a:ext cx="1875206" cy="250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C:\Documents and Settings\william\桌面\12_7bBcO90ESRE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85720" y="3000372"/>
            <a:ext cx="15001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7" descr="C:\Documents and Settings\william\桌面\18_QQu9B48XRIy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214546" y="1071546"/>
            <a:ext cx="4083672" cy="264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Documents and Settings\william\桌面\200761632729854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2645650"/>
            <a:ext cx="4500594" cy="299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21431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紫砂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4572008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受众沟通分析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14686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63</a:t>
            </a:fld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回顾一下消费者洞察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消费者接收信息的方式和渠道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15328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66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整合营销传播的核心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414366" y="1071546"/>
          <a:ext cx="851535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 smtClean="0">
                <a:latin typeface="+mj-ea"/>
              </a:rPr>
              <a:t>平衡大众传播的数量，坚持更精准的传播策略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-71470" y="1142984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69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500174"/>
            <a:ext cx="43148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1714511" cy="128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785926"/>
            <a:ext cx="2782924" cy="207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214686"/>
            <a:ext cx="2585083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5500702"/>
            <a:ext cx="685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第一天，你在东方卫视看到了</a:t>
            </a:r>
            <a:r>
              <a:rPr lang="en-US" altLang="zh-CN" sz="2000" dirty="0" smtClean="0"/>
              <a:t>JOHNNIEWALKER</a:t>
            </a:r>
            <a:r>
              <a:rPr lang="zh-CN" altLang="en-US" sz="2000" dirty="0" smtClean="0"/>
              <a:t>新的电视广告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前言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从产品开始的品牌之路</a:t>
            </a:r>
            <a:endParaRPr lang="en-US" altLang="zh-CN" sz="20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市场定位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建立品牌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营销计划</a:t>
            </a:r>
            <a:endParaRPr lang="en-US" altLang="zh-CN" sz="1600" dirty="0" smtClean="0"/>
          </a:p>
          <a:p>
            <a:pPr lvl="1">
              <a:lnSpc>
                <a:spcPct val="200000"/>
              </a:lnSpc>
            </a:pPr>
            <a:r>
              <a:rPr lang="zh-CN" altLang="en-US" sz="1600" dirty="0" smtClean="0"/>
              <a:t>整合传播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428596" y="2928934"/>
            <a:ext cx="414340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70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14422"/>
            <a:ext cx="6643734" cy="390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3340" y="5214950"/>
            <a:ext cx="7644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你感到有趣并且好奇，通过</a:t>
            </a:r>
            <a:r>
              <a:rPr lang="en-US" altLang="zh-CN" sz="2000" dirty="0" smtClean="0"/>
              <a:t>GOOGLE</a:t>
            </a:r>
            <a:r>
              <a:rPr lang="zh-CN" altLang="en-US" sz="2000" dirty="0" smtClean="0"/>
              <a:t>很容易的登陆了</a:t>
            </a:r>
            <a:r>
              <a:rPr lang="en-US" altLang="zh-CN" sz="2000" dirty="0" smtClean="0"/>
              <a:t>JOHNNIEWALKER</a:t>
            </a:r>
            <a:r>
              <a:rPr lang="zh-CN" altLang="en-US" sz="2000" dirty="0" smtClean="0"/>
              <a:t>的网站，</a:t>
            </a:r>
            <a:endParaRPr lang="en-US" altLang="zh-CN" sz="2000" dirty="0" smtClean="0"/>
          </a:p>
          <a:p>
            <a:r>
              <a:rPr lang="zh-CN" altLang="en-US" sz="2000" dirty="0" smtClean="0"/>
              <a:t>发现这个故事并才刚开始。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71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9549" y="1416594"/>
            <a:ext cx="734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你发现事情没有这么简单，一次好奇的登陆使你在网站上逗留了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3116"/>
            <a:ext cx="2571768" cy="131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714752"/>
            <a:ext cx="1264389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785926"/>
            <a:ext cx="4929222" cy="253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7281" y="3714752"/>
            <a:ext cx="4963875" cy="228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510232"/>
            <a:ext cx="6819900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72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250" y="4711495"/>
            <a:ext cx="871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你回家打开电视，收看音乐频道，其中报道了陈奕迅四地巡演。在演唱会现场你发现</a:t>
            </a:r>
            <a:r>
              <a:rPr lang="en-US" altLang="zh-CN" dirty="0" smtClean="0"/>
              <a:t>JOHNNIEWALKER</a:t>
            </a:r>
            <a:r>
              <a:rPr lang="zh-CN" altLang="en-US" dirty="0" smtClean="0"/>
              <a:t>出现在现场大屏幕上。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713104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73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7" y="178592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两天之后你约了朋友去看电影</a:t>
            </a:r>
            <a:r>
              <a:rPr lang="en-US" altLang="zh-CN" dirty="0" smtClean="0"/>
              <a:t>《</a:t>
            </a:r>
            <a:r>
              <a:rPr lang="zh-CN" altLang="en-US" dirty="0" smtClean="0"/>
              <a:t>集结号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，片头广告时间你又看到了</a:t>
            </a:r>
            <a:r>
              <a:rPr lang="en-US" altLang="zh-CN" dirty="0" smtClean="0"/>
              <a:t>JOHNNIEWALKER</a:t>
            </a:r>
            <a:r>
              <a:rPr lang="zh-CN" altLang="en-US" dirty="0" smtClean="0"/>
              <a:t>的广告，你发现你的朋友也看过，但他并不了解其他的内容，于是你和他谈论了这个故事。并且争论几位男主角的做法是否正确。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214686"/>
            <a:ext cx="614362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一次典型的整合营销传播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-</a:t>
            </a:r>
            <a:fld id="{0C913308-F349-4B6D-A68A-DD1791B4A57B}" type="slidenum">
              <a:rPr lang="zh-CN" altLang="en-US" smtClean="0"/>
              <a:pPr/>
              <a:t>74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785926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看完电影，另外几个朋友约你们到酒吧相聚，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你到达时发现他们正在喝</a:t>
            </a:r>
            <a:r>
              <a:rPr lang="en-US" altLang="zh-CN" dirty="0" smtClean="0"/>
              <a:t>JOHNNIEWALKER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朋友们看到你很高兴，大家一起举杯，这时候你带头说了一句：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6698" y="3857628"/>
            <a:ext cx="20955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2976" y="385762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  <a:ea typeface="+mj-ea"/>
              </a:rPr>
              <a:t>Keep Walking</a:t>
            </a:r>
            <a:endParaRPr lang="zh-CN" altLang="en-US" sz="2800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比较一下我们的品牌体系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3781530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3714752"/>
            <a:ext cx="11430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 smtClean="0"/>
              <a:t>？</a:t>
            </a:r>
            <a:endParaRPr lang="zh-CN" alt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由核心价值体系出发，我们可以开始创意</a:t>
            </a:r>
            <a:endParaRPr lang="zh-CN" altLang="en-US" sz="4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891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268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42913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德芙巧克力</a:t>
            </a:r>
            <a:endParaRPr lang="en-US" altLang="zh-CN" dirty="0" smtClean="0"/>
          </a:p>
          <a:p>
            <a:r>
              <a:rPr lang="en-US" altLang="zh-CN" dirty="0" smtClean="0"/>
              <a:t>——</a:t>
            </a:r>
            <a:r>
              <a:rPr lang="zh-CN" altLang="en-US" dirty="0" smtClean="0"/>
              <a:t>此刻尽丝滑</a:t>
            </a:r>
            <a:endParaRPr lang="en-US" altLang="zh-CN" dirty="0" smtClean="0"/>
          </a:p>
          <a:p>
            <a:r>
              <a:rPr lang="en-US" altLang="zh-CN" dirty="0" smtClean="0"/>
              <a:t>——</a:t>
            </a:r>
            <a:r>
              <a:rPr lang="zh-CN" altLang="en-US" dirty="0" smtClean="0"/>
              <a:t>辅助元素：柔软的丝带</a:t>
            </a:r>
            <a:endParaRPr lang="en-US" altLang="zh-CN" dirty="0" smtClean="0"/>
          </a:p>
        </p:txBody>
      </p:sp>
      <p:pic>
        <p:nvPicPr>
          <p:cNvPr id="5122" name="Picture 2" descr="C:\Documents and Settings\william\桌面\132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4071942"/>
            <a:ext cx="2643206" cy="216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82660"/>
          </a:xfrm>
        </p:spPr>
        <p:txBody>
          <a:bodyPr/>
          <a:lstStyle/>
          <a:p>
            <a:r>
              <a:rPr lang="zh-CN" altLang="en-US" dirty="0" smtClean="0"/>
              <a:t>现阶段需要补齐的品牌元素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现阶段需要补齐的品牌元素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282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现阶段需要补齐的品牌元素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00034" y="2788033"/>
            <a:ext cx="1785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定位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157365"/>
            <a:ext cx="17859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定义目标市场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消费者行为分析</a:t>
            </a:r>
            <a:endParaRPr lang="en-US" dirty="0" smtClean="0"/>
          </a:p>
          <a:p>
            <a:pPr lvl="0"/>
            <a:r>
              <a:rPr lang="zh-CN" altLang="en-US" dirty="0" smtClean="0"/>
              <a:t>竞争分析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29001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核心价值体系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86191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产品属性</a:t>
            </a:r>
            <a:endParaRPr lang="en-US" altLang="zh-CN" dirty="0" smtClean="0"/>
          </a:p>
          <a:p>
            <a:r>
              <a:rPr lang="zh-CN" altLang="en-US" dirty="0" smtClean="0"/>
              <a:t>气质</a:t>
            </a:r>
            <a:endParaRPr lang="en-US" altLang="zh-CN" dirty="0" smtClean="0"/>
          </a:p>
          <a:p>
            <a:r>
              <a:rPr lang="zh-CN" altLang="en-US" dirty="0" smtClean="0"/>
              <a:t>态度</a:t>
            </a:r>
            <a:endParaRPr lang="en-US" altLang="zh-CN" dirty="0" smtClean="0"/>
          </a:p>
          <a:p>
            <a:r>
              <a:rPr lang="zh-CN" altLang="en-US" dirty="0" smtClean="0"/>
              <a:t>审美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643174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建立品牌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082670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规划品牌体系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创意品牌元素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643174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品牌识别体系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528408"/>
            <a:ext cx="17859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名称、标识、包装、广告语、标准符号、声音、网址、代表形象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857752" y="2714620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设计营销计划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085927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产品生命周期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竞争环境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7752" y="4714884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营销方案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5086191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阶段性目标</a:t>
            </a:r>
            <a:endParaRPr lang="en-US" altLang="zh-CN" dirty="0" smtClean="0"/>
          </a:p>
          <a:p>
            <a:r>
              <a:rPr lang="en-US" altLang="zh-CN" dirty="0" smtClean="0"/>
              <a:t>4Ps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000892" y="4716859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整合传播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805671"/>
            <a:ext cx="17859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受众渠道分析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消费者行为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7000892" y="2726762"/>
            <a:ext cx="17859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传播执行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08240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媒介计划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创意表现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>
            <a:off x="2357422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4" name="右箭头 23"/>
          <p:cNvSpPr/>
          <p:nvPr/>
        </p:nvSpPr>
        <p:spPr>
          <a:xfrm>
            <a:off x="4500562" y="2585861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5" name="右箭头 24"/>
          <p:cNvSpPr/>
          <p:nvPr/>
        </p:nvSpPr>
        <p:spPr>
          <a:xfrm>
            <a:off x="6715140" y="4657563"/>
            <a:ext cx="214314" cy="5715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6" name="下箭头 25"/>
          <p:cNvSpPr/>
          <p:nvPr/>
        </p:nvSpPr>
        <p:spPr>
          <a:xfrm>
            <a:off x="1214414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7" name="下箭头 26"/>
          <p:cNvSpPr/>
          <p:nvPr/>
        </p:nvSpPr>
        <p:spPr>
          <a:xfrm>
            <a:off x="5643570" y="4157497"/>
            <a:ext cx="285752" cy="428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8" name="下箭头 27"/>
          <p:cNvSpPr/>
          <p:nvPr/>
        </p:nvSpPr>
        <p:spPr>
          <a:xfrm rot="10800000">
            <a:off x="3357554" y="3228803"/>
            <a:ext cx="285752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29" name="下箭头 28"/>
          <p:cNvSpPr/>
          <p:nvPr/>
        </p:nvSpPr>
        <p:spPr>
          <a:xfrm rot="10800000">
            <a:off x="7786710" y="3228803"/>
            <a:ext cx="28575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/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阶段作业内容及成果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964381" y="2893215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3108315" y="496412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322893" y="2820983"/>
            <a:ext cx="292895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928926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创意策略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5214950"/>
            <a:ext cx="114300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阶段目标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国际品牌的网站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7829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国际品牌的网站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42" y="1414408"/>
            <a:ext cx="8072462" cy="47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zh-CN" altLang="en-US" sz="2800" dirty="0" smtClean="0"/>
              <a:t>真正的差距，并不是于设计的水准和投入。</a:t>
            </a:r>
            <a:endParaRPr lang="en-US" altLang="zh-CN" sz="2800" dirty="0" smtClean="0"/>
          </a:p>
          <a:p>
            <a:r>
              <a:rPr lang="zh-CN" altLang="en-US" sz="2800" dirty="0" smtClean="0"/>
              <a:t>以企业为中心，还是以消费者为中心，才是决定网站能否发挥传播作用的关键。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我们的网站应该是这样的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dirty="0" smtClean="0"/>
              <a:t>舍得智慧的延伸</a:t>
            </a:r>
            <a:endParaRPr lang="en-US" altLang="zh-CN" sz="2400" dirty="0" smtClean="0"/>
          </a:p>
          <a:p>
            <a:r>
              <a:rPr lang="zh-CN" altLang="en-US" sz="2400" dirty="0" smtClean="0"/>
              <a:t>以消费者体验为核心，融合新古典艺术，舍得感悟，舍得商业智慧</a:t>
            </a:r>
            <a:endParaRPr lang="en-US" altLang="zh-CN" sz="2400" dirty="0" smtClean="0"/>
          </a:p>
          <a:p>
            <a:r>
              <a:rPr lang="zh-CN" altLang="en-US" sz="2400" dirty="0" smtClean="0"/>
              <a:t>舍得各地推广活动的整合与发布</a:t>
            </a:r>
            <a:endParaRPr lang="en-US" altLang="zh-CN" sz="2400" dirty="0" smtClean="0"/>
          </a:p>
          <a:p>
            <a:r>
              <a:rPr lang="zh-CN" altLang="en-US" sz="2400" dirty="0" smtClean="0"/>
              <a:t>对中国古典文化的深入理解和表达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7" y="385762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我们的消费者是时间紧张的高端人士，他们难道会为了再次阅读广告而登陆我们的网站吗？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我们通过大量的传播成本，使消费者对品牌产生了更多兴趣，如果不能给出真正具有深度的内容，巩固他们的认知，那将是传播资源的巨大浪费。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 smtClean="0">
                <a:latin typeface="+mj-ea"/>
              </a:rPr>
              <a:t>平衡大众传播的数量，坚持更精准的传播策略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-71470" y="1142984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dirty="0" smtClean="0"/>
              <a:t>根据与华东公司的深入交流，我们将之前提交的媒介计划，根据阶段目标进行了调整。</a:t>
            </a:r>
            <a:endParaRPr lang="en-US" altLang="zh-CN" sz="2400" dirty="0" smtClean="0"/>
          </a:p>
          <a:p>
            <a:r>
              <a:rPr lang="zh-CN" altLang="en-US" sz="2400" dirty="0" smtClean="0"/>
              <a:t>杰信所提报的媒介计划，来自从定位开始，基于消费者洞察和竞争的一系列系统分析的结果。</a:t>
            </a:r>
            <a:endParaRPr lang="en-US" altLang="zh-CN" sz="2400" dirty="0" smtClean="0"/>
          </a:p>
          <a:p>
            <a:r>
              <a:rPr lang="zh-CN" altLang="en-US" sz="2400" dirty="0" smtClean="0"/>
              <a:t>品牌没有捷径可走，节约时间最好的办法就是一开始就走正确的路。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舍得酒</a:t>
            </a:r>
            <a:r>
              <a:rPr lang="en-US" altLang="zh-CN" sz="3600" dirty="0" smtClean="0"/>
              <a:t>08</a:t>
            </a:r>
            <a:r>
              <a:rPr lang="zh-CN" altLang="en-US" sz="3600" dirty="0" smtClean="0"/>
              <a:t>年夏季至国庆传播计划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303341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广播广告媒介价格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广播广告文字脚本已单独提报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创意策略及表现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972567"/>
            <a:ext cx="73581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以舍得智慧为核心，以现代视角表现传统文化中代表性元素。取得消费者价值观上的认同，进而促成购买。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3643314"/>
            <a:ext cx="7109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杰信在具体的传播创意表现中，始终坚持以核心价值为统帅。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只有这样，才能保证所有的传播手段都为品牌做加法。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任何一次创意表现背后，都有严密的逻辑作为支撑。</a:t>
            </a: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保证品牌定位能够真正执行到位。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品牌定位的维度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14514"/>
          <a:ext cx="8229600" cy="37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500034" y="628652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深度沟通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关键的胜负手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400" dirty="0" smtClean="0"/>
              <a:t>必要的常规媒体传播只是舍得整合传播体系的其中一环。在前期策略中我们已经发现不能跟随竞争对手的大传播模式。</a:t>
            </a:r>
            <a:endParaRPr lang="en-US" altLang="zh-CN" sz="2400" dirty="0" smtClean="0"/>
          </a:p>
          <a:p>
            <a:r>
              <a:rPr lang="zh-CN" altLang="en-US" sz="2400" dirty="0" smtClean="0"/>
              <a:t>所以，能够成为舍得品牌比较优势的，在于通过深度沟通，塑造品牌深层次的个性和区隔。</a:t>
            </a:r>
            <a:endParaRPr lang="en-US" altLang="zh-CN" sz="2400" dirty="0" smtClean="0"/>
          </a:p>
          <a:p>
            <a:r>
              <a:rPr lang="zh-CN" altLang="en-US" sz="2400" dirty="0" smtClean="0"/>
              <a:t>通过消费者洞察，消费者接收信息的渠道，也要求我们必须采用更巧妙的传播方式。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2857488" cy="500066"/>
          </a:xfrm>
        </p:spPr>
        <p:txBody>
          <a:bodyPr/>
          <a:lstStyle/>
          <a:p>
            <a:r>
              <a:rPr lang="zh-CN" altLang="en-US" sz="2400" dirty="0" smtClean="0"/>
              <a:t>舍得深度沟通战略</a:t>
            </a:r>
            <a:endParaRPr lang="zh-CN" altLang="en-US" sz="2400" dirty="0"/>
          </a:p>
        </p:txBody>
      </p:sp>
      <p:sp>
        <p:nvSpPr>
          <p:cNvPr id="4" name=" 3"/>
          <p:cNvSpPr/>
          <p:nvPr/>
        </p:nvSpPr>
        <p:spPr>
          <a:xfrm>
            <a:off x="571472" y="642918"/>
            <a:ext cx="500066" cy="500066"/>
          </a:xfrm>
          <a:prstGeom prst="gear9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椭圆 5"/>
          <p:cNvSpPr/>
          <p:nvPr/>
        </p:nvSpPr>
        <p:spPr>
          <a:xfrm>
            <a:off x="3018240" y="1368010"/>
            <a:ext cx="2818219" cy="2818219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2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椭圆 6"/>
          <p:cNvSpPr/>
          <p:nvPr/>
        </p:nvSpPr>
        <p:spPr>
          <a:xfrm>
            <a:off x="3581884" y="1931654"/>
            <a:ext cx="1690931" cy="1690931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2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椭圆 7"/>
          <p:cNvSpPr/>
          <p:nvPr/>
        </p:nvSpPr>
        <p:spPr>
          <a:xfrm>
            <a:off x="4145528" y="2495298"/>
            <a:ext cx="563643" cy="563643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组合 8"/>
          <p:cNvGrpSpPr/>
          <p:nvPr/>
        </p:nvGrpSpPr>
        <p:grpSpPr>
          <a:xfrm>
            <a:off x="6306163" y="428604"/>
            <a:ext cx="1409109" cy="821980"/>
            <a:chOff x="5054206" y="0"/>
            <a:chExt cx="1409109" cy="821980"/>
          </a:xfrm>
        </p:grpSpPr>
        <p:sp>
          <p:nvSpPr>
            <p:cNvPr id="10" name="矩形 9"/>
            <p:cNvSpPr/>
            <p:nvPr/>
          </p:nvSpPr>
          <p:spPr>
            <a:xfrm>
              <a:off x="5054206" y="0"/>
              <a:ext cx="1409109" cy="821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5054206" y="0"/>
              <a:ext cx="1409109" cy="82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24130" rIns="24130" bIns="2413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900" kern="1200" dirty="0" smtClean="0">
                  <a:solidFill>
                    <a:schemeClr val="tx1"/>
                  </a:solidFill>
                </a:rPr>
                <a:t>现金</a:t>
              </a:r>
              <a:r>
                <a:rPr lang="zh-CN" altLang="en-US" sz="1900" kern="1200" dirty="0" smtClean="0">
                  <a:solidFill>
                    <a:schemeClr val="tx1"/>
                  </a:solidFill>
                </a:rPr>
                <a:t>或产品</a:t>
              </a:r>
              <a:endParaRPr lang="en-US" sz="19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直接连接符 11"/>
          <p:cNvSpPr/>
          <p:nvPr/>
        </p:nvSpPr>
        <p:spPr>
          <a:xfrm>
            <a:off x="5953886" y="839594"/>
            <a:ext cx="352277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直接连接符 12"/>
          <p:cNvSpPr/>
          <p:nvPr/>
        </p:nvSpPr>
        <p:spPr>
          <a:xfrm rot="5400000">
            <a:off x="4221385" y="1046028"/>
            <a:ext cx="1937056" cy="1525126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组合 13"/>
          <p:cNvGrpSpPr/>
          <p:nvPr/>
        </p:nvGrpSpPr>
        <p:grpSpPr>
          <a:xfrm>
            <a:off x="6306163" y="1250584"/>
            <a:ext cx="1409109" cy="821980"/>
            <a:chOff x="5054206" y="821980"/>
            <a:chExt cx="1409109" cy="821980"/>
          </a:xfrm>
        </p:grpSpPr>
        <p:sp>
          <p:nvSpPr>
            <p:cNvPr id="15" name="矩形 14"/>
            <p:cNvSpPr/>
            <p:nvPr/>
          </p:nvSpPr>
          <p:spPr>
            <a:xfrm>
              <a:off x="5054206" y="821980"/>
              <a:ext cx="1409109" cy="821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5054206" y="821980"/>
              <a:ext cx="1409109" cy="82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24130" rIns="24130" bIns="2413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900" kern="1200" dirty="0" smtClean="0">
                  <a:solidFill>
                    <a:schemeClr val="tx1"/>
                  </a:solidFill>
                </a:rPr>
                <a:t>模块化活动</a:t>
              </a:r>
              <a:endParaRPr lang="en-US" sz="19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直接连接符 16"/>
          <p:cNvSpPr/>
          <p:nvPr/>
        </p:nvSpPr>
        <p:spPr>
          <a:xfrm>
            <a:off x="5953886" y="1661575"/>
            <a:ext cx="352277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直接连接符 17"/>
          <p:cNvSpPr/>
          <p:nvPr/>
        </p:nvSpPr>
        <p:spPr>
          <a:xfrm rot="5400000">
            <a:off x="4637166" y="1855186"/>
            <a:ext cx="1509438" cy="1121181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组合 18"/>
          <p:cNvGrpSpPr/>
          <p:nvPr/>
        </p:nvGrpSpPr>
        <p:grpSpPr>
          <a:xfrm>
            <a:off x="6306163" y="2072565"/>
            <a:ext cx="1409109" cy="821980"/>
            <a:chOff x="5054206" y="1643961"/>
            <a:chExt cx="1409109" cy="821980"/>
          </a:xfrm>
        </p:grpSpPr>
        <p:sp>
          <p:nvSpPr>
            <p:cNvPr id="20" name="矩形 19"/>
            <p:cNvSpPr/>
            <p:nvPr/>
          </p:nvSpPr>
          <p:spPr>
            <a:xfrm>
              <a:off x="5054206" y="1643961"/>
              <a:ext cx="1409109" cy="8219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矩形 20"/>
            <p:cNvSpPr/>
            <p:nvPr/>
          </p:nvSpPr>
          <p:spPr>
            <a:xfrm>
              <a:off x="5054206" y="1643961"/>
              <a:ext cx="1409109" cy="82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24130" rIns="24130" bIns="2413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900" kern="1200" dirty="0" smtClean="0">
                  <a:solidFill>
                    <a:schemeClr val="tx1"/>
                  </a:solidFill>
                </a:rPr>
                <a:t>与合作机构资源置换</a:t>
              </a:r>
              <a:endParaRPr lang="zh-CN" sz="19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直接连接符 21"/>
          <p:cNvSpPr/>
          <p:nvPr/>
        </p:nvSpPr>
        <p:spPr>
          <a:xfrm>
            <a:off x="5953886" y="2483555"/>
            <a:ext cx="352277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直接连接符 22"/>
          <p:cNvSpPr/>
          <p:nvPr/>
        </p:nvSpPr>
        <p:spPr>
          <a:xfrm rot="5400000">
            <a:off x="5053464" y="2663686"/>
            <a:ext cx="1078438" cy="717236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组合 23"/>
          <p:cNvGrpSpPr/>
          <p:nvPr/>
        </p:nvGrpSpPr>
        <p:grpSpPr>
          <a:xfrm>
            <a:off x="457200" y="4805008"/>
            <a:ext cx="8229600" cy="1552950"/>
            <a:chOff x="0" y="299103"/>
            <a:chExt cx="8229600" cy="1552950"/>
          </a:xfrm>
        </p:grpSpPr>
        <p:sp>
          <p:nvSpPr>
            <p:cNvPr id="25" name="矩形 24"/>
            <p:cNvSpPr/>
            <p:nvPr/>
          </p:nvSpPr>
          <p:spPr>
            <a:xfrm>
              <a:off x="0" y="299103"/>
              <a:ext cx="8229600" cy="1552950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0" y="299103"/>
              <a:ext cx="8229600" cy="155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354076" rIns="638708" bIns="120904" numCol="1" spcCol="1270" anchor="t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700" kern="1200" dirty="0" smtClean="0"/>
                <a:t>寻找高端人群活动场所，以各种活动的形式传播品牌</a:t>
              </a:r>
              <a:endParaRPr lang="en-US" sz="1700" kern="1200" dirty="0"/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sz="1700" kern="1200" dirty="0" smtClean="0"/>
                <a:t>最大程度的减少现金的直接使用，通过我方整合资源的能力，</a:t>
              </a:r>
              <a:r>
                <a:rPr lang="zh-CN" altLang="en-US" sz="1700" kern="1200" dirty="0" smtClean="0"/>
                <a:t>使现金价值得以增值。</a:t>
              </a:r>
              <a:r>
                <a:rPr lang="zh-CN" sz="1700" kern="1200" dirty="0" smtClean="0"/>
                <a:t>以国学讲座等</a:t>
              </a:r>
              <a:r>
                <a:rPr lang="zh-CN" altLang="en-US" sz="1700" kern="1200" dirty="0" smtClean="0"/>
                <a:t>模块化</a:t>
              </a:r>
              <a:r>
                <a:rPr lang="zh-CN" sz="1700" kern="1200" dirty="0" smtClean="0"/>
                <a:t>方式与合作方进行资源置换，提高传播效率。</a:t>
              </a:r>
              <a:endParaRPr lang="en-US" sz="1700" kern="12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8680" y="4554088"/>
            <a:ext cx="5760720" cy="501840"/>
            <a:chOff x="411480" y="48183"/>
            <a:chExt cx="5760720" cy="501840"/>
          </a:xfrm>
        </p:grpSpPr>
        <p:sp>
          <p:nvSpPr>
            <p:cNvPr id="28" name="圆角矩形 27"/>
            <p:cNvSpPr/>
            <p:nvPr/>
          </p:nvSpPr>
          <p:spPr>
            <a:xfrm>
              <a:off x="411480" y="48183"/>
              <a:ext cx="5760720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圆角矩形 6"/>
            <p:cNvSpPr/>
            <p:nvPr/>
          </p:nvSpPr>
          <p:spPr>
            <a:xfrm>
              <a:off x="435978" y="72681"/>
              <a:ext cx="571172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700" kern="1200" dirty="0" smtClean="0"/>
                <a:t>核心思路</a:t>
              </a:r>
              <a:endParaRPr lang="en-US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舍得深度沟通模块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58205" y="1500175"/>
            <a:ext cx="2611933" cy="4786346"/>
            <a:chOff x="1004" y="0"/>
            <a:chExt cx="2611933" cy="4525963"/>
          </a:xfrm>
        </p:grpSpPr>
        <p:sp>
          <p:nvSpPr>
            <p:cNvPr id="6" name="圆角矩形 5"/>
            <p:cNvSpPr/>
            <p:nvPr/>
          </p:nvSpPr>
          <p:spPr>
            <a:xfrm>
              <a:off x="1004" y="0"/>
              <a:ext cx="2611933" cy="45259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圆角矩形 4"/>
            <p:cNvSpPr/>
            <p:nvPr/>
          </p:nvSpPr>
          <p:spPr>
            <a:xfrm>
              <a:off x="1004" y="0"/>
              <a:ext cx="2611933" cy="1357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kern="1200" dirty="0" smtClean="0">
                  <a:latin typeface="+mj-ea"/>
                  <a:ea typeface="+mj-ea"/>
                </a:rPr>
                <a:t>舍得国学</a:t>
              </a:r>
              <a:endParaRPr lang="en-US" sz="4400" kern="1200" dirty="0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9398" y="3041163"/>
            <a:ext cx="2089546" cy="1443148"/>
            <a:chOff x="262197" y="1359114"/>
            <a:chExt cx="2089546" cy="1364639"/>
          </a:xfrm>
        </p:grpSpPr>
        <p:sp>
          <p:nvSpPr>
            <p:cNvPr id="9" name="圆角矩形 8"/>
            <p:cNvSpPr/>
            <p:nvPr/>
          </p:nvSpPr>
          <p:spPr>
            <a:xfrm>
              <a:off x="262197" y="1359114"/>
              <a:ext cx="2089546" cy="13646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圆角矩形 6"/>
            <p:cNvSpPr/>
            <p:nvPr/>
          </p:nvSpPr>
          <p:spPr>
            <a:xfrm>
              <a:off x="302166" y="1399083"/>
              <a:ext cx="2009608" cy="128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defTabSz="800100" rtl="0">
                <a:spcBef>
                  <a:spcPct val="0"/>
                </a:spcBef>
                <a:spcAft>
                  <a:spcPct val="35000"/>
                </a:spcAft>
              </a:pPr>
              <a:r>
                <a:rPr lang="zh-CN" sz="1800" kern="1200" dirty="0" smtClean="0"/>
                <a:t>现有已确定国学讲师：徐佑良、</a:t>
              </a:r>
              <a:endParaRPr lang="en-US" altLang="zh-CN" sz="1800" kern="1200" dirty="0" smtClean="0"/>
            </a:p>
            <a:p>
              <a:pPr lvl="0" defTabSz="800100" rtl="0">
                <a:spcBef>
                  <a:spcPct val="0"/>
                </a:spcBef>
                <a:spcAft>
                  <a:spcPct val="35000"/>
                </a:spcAft>
              </a:pPr>
              <a:r>
                <a:rPr lang="zh-CN" sz="1800" kern="1200" dirty="0" smtClean="0"/>
                <a:t>顾瑞荣、傅杰</a:t>
              </a:r>
              <a:endParaRPr lang="en-US" sz="1800" kern="12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9398" y="4615748"/>
            <a:ext cx="2089546" cy="1443148"/>
            <a:chOff x="262197" y="2933699"/>
            <a:chExt cx="2089546" cy="1364639"/>
          </a:xfrm>
        </p:grpSpPr>
        <p:sp>
          <p:nvSpPr>
            <p:cNvPr id="12" name="圆角矩形 11"/>
            <p:cNvSpPr/>
            <p:nvPr/>
          </p:nvSpPr>
          <p:spPr>
            <a:xfrm>
              <a:off x="262197" y="2933699"/>
              <a:ext cx="2089546" cy="13646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8"/>
            <p:cNvSpPr/>
            <p:nvPr/>
          </p:nvSpPr>
          <p:spPr>
            <a:xfrm>
              <a:off x="302166" y="2973668"/>
              <a:ext cx="2009608" cy="128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200" kern="1200" dirty="0" smtClean="0"/>
                <a:t>根据之前试点经验，在与授课老师进一步沟通，完成课程开发及相应物料准备后，即可进入规模实施阶段</a:t>
              </a:r>
              <a:endParaRPr lang="en-US" sz="1200" kern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66034" y="1500175"/>
            <a:ext cx="2611933" cy="4786346"/>
            <a:chOff x="2808833" y="0"/>
            <a:chExt cx="2611933" cy="4525963"/>
          </a:xfrm>
        </p:grpSpPr>
        <p:sp>
          <p:nvSpPr>
            <p:cNvPr id="15" name="圆角矩形 14"/>
            <p:cNvSpPr/>
            <p:nvPr/>
          </p:nvSpPr>
          <p:spPr>
            <a:xfrm>
              <a:off x="2808833" y="0"/>
              <a:ext cx="2611933" cy="45259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圆角矩形 10"/>
            <p:cNvSpPr/>
            <p:nvPr/>
          </p:nvSpPr>
          <p:spPr>
            <a:xfrm>
              <a:off x="2808833" y="0"/>
              <a:ext cx="2611933" cy="1357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kern="1200" dirty="0" smtClean="0">
                  <a:latin typeface="+mj-ea"/>
                  <a:ea typeface="+mj-ea"/>
                </a:rPr>
                <a:t>舍得国艺</a:t>
              </a:r>
              <a:endParaRPr lang="en-US" sz="4400" kern="1200" dirty="0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27227" y="2949097"/>
            <a:ext cx="2089546" cy="3111124"/>
            <a:chOff x="3070026" y="1357788"/>
            <a:chExt cx="2089546" cy="2941875"/>
          </a:xfrm>
        </p:grpSpPr>
        <p:sp>
          <p:nvSpPr>
            <p:cNvPr id="18" name="圆角矩形 17"/>
            <p:cNvSpPr/>
            <p:nvPr/>
          </p:nvSpPr>
          <p:spPr>
            <a:xfrm>
              <a:off x="3070026" y="1357788"/>
              <a:ext cx="2089546" cy="29418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12"/>
            <p:cNvSpPr/>
            <p:nvPr/>
          </p:nvSpPr>
          <p:spPr>
            <a:xfrm>
              <a:off x="3131227" y="1418989"/>
              <a:ext cx="1967144" cy="2819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600" kern="1200" dirty="0" smtClean="0"/>
                <a:t>采用类似舍得国学的操作模式，将适合的传统艺术家组织起来，通过会所等向高端人群赠送演出</a:t>
              </a:r>
              <a:endParaRPr lang="en-US" sz="1600" kern="12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73862" y="1500175"/>
            <a:ext cx="2611933" cy="4786346"/>
            <a:chOff x="5616661" y="0"/>
            <a:chExt cx="2611933" cy="4525963"/>
          </a:xfrm>
        </p:grpSpPr>
        <p:sp>
          <p:nvSpPr>
            <p:cNvPr id="21" name="圆角矩形 20"/>
            <p:cNvSpPr/>
            <p:nvPr/>
          </p:nvSpPr>
          <p:spPr>
            <a:xfrm>
              <a:off x="5616661" y="0"/>
              <a:ext cx="2611933" cy="45259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圆角矩形 14"/>
            <p:cNvSpPr/>
            <p:nvPr/>
          </p:nvSpPr>
          <p:spPr>
            <a:xfrm>
              <a:off x="5616661" y="0"/>
              <a:ext cx="2611933" cy="1357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4400" kern="1200" dirty="0" smtClean="0">
                  <a:latin typeface="+mj-ea"/>
                  <a:ea typeface="+mj-ea"/>
                </a:rPr>
                <a:t>舍得国</a:t>
              </a:r>
              <a:r>
                <a:rPr lang="zh-CN" altLang="en-US" sz="4400" kern="1200" dirty="0" smtClean="0">
                  <a:latin typeface="+mj-ea"/>
                  <a:ea typeface="+mj-ea"/>
                </a:rPr>
                <a:t>典</a:t>
              </a:r>
              <a:endParaRPr lang="en-US" sz="4400" kern="1200" dirty="0"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5056" y="3041163"/>
            <a:ext cx="2089546" cy="1443148"/>
            <a:chOff x="5877855" y="1359114"/>
            <a:chExt cx="2089546" cy="1364639"/>
          </a:xfrm>
        </p:grpSpPr>
        <p:sp>
          <p:nvSpPr>
            <p:cNvPr id="24" name="圆角矩形 23"/>
            <p:cNvSpPr/>
            <p:nvPr/>
          </p:nvSpPr>
          <p:spPr>
            <a:xfrm>
              <a:off x="5877855" y="1359114"/>
              <a:ext cx="2089546" cy="13646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16"/>
            <p:cNvSpPr/>
            <p:nvPr/>
          </p:nvSpPr>
          <p:spPr>
            <a:xfrm>
              <a:off x="5917824" y="1399083"/>
              <a:ext cx="2009608" cy="128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200" kern="1200" dirty="0" smtClean="0"/>
                <a:t>在线装书的基础上完善舍得出版物，争取整合到官方资源。以舍得冠名出版的方式扩大影响。</a:t>
              </a:r>
              <a:endParaRPr lang="en-US" sz="1200" kern="12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35056" y="4615748"/>
            <a:ext cx="2089546" cy="1443148"/>
            <a:chOff x="5877855" y="2933699"/>
            <a:chExt cx="2089546" cy="1364639"/>
          </a:xfrm>
        </p:grpSpPr>
        <p:sp>
          <p:nvSpPr>
            <p:cNvPr id="27" name="圆角矩形 26"/>
            <p:cNvSpPr/>
            <p:nvPr/>
          </p:nvSpPr>
          <p:spPr>
            <a:xfrm>
              <a:off x="5877855" y="2933699"/>
              <a:ext cx="2089546" cy="13646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圆角矩形 18"/>
            <p:cNvSpPr/>
            <p:nvPr/>
          </p:nvSpPr>
          <p:spPr>
            <a:xfrm>
              <a:off x="5917824" y="2973668"/>
              <a:ext cx="2009608" cy="1284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kern="1200" dirty="0" smtClean="0"/>
                <a:t>与书店合作，将舍得出版物放置到书店终端销售。本身就是极好的宣传媒介。</a:t>
              </a:r>
              <a:endParaRPr lang="en-US" sz="1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舍得深度沟通模块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4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舍得深度沟通模块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47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0562" y="514351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我们需要的是类似这样的表现形式</a:t>
            </a:r>
            <a:r>
              <a:rPr lang="en-US" altLang="zh-CN" dirty="0" smtClean="0"/>
              <a:t>…… </a:t>
            </a:r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10800000">
            <a:off x="5429256" y="5643578"/>
            <a:ext cx="1785950" cy="42862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古典文化的现代解读</a:t>
            </a:r>
            <a:endParaRPr lang="zh-CN" altLang="en-US" dirty="0"/>
          </a:p>
        </p:txBody>
      </p:sp>
      <p:pic>
        <p:nvPicPr>
          <p:cNvPr id="3075" name="Picture 3" descr="C:\Documents and Settings\william\桌面\200608170065_296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22376"/>
            <a:ext cx="2214578" cy="37640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572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何训田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736"/>
            <a:ext cx="1714512" cy="170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300785"/>
            <a:ext cx="2928958" cy="291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0" y="53578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《</a:t>
            </a:r>
            <a:r>
              <a:rPr lang="zh-CN" altLang="en-US" b="1" dirty="0" smtClean="0">
                <a:latin typeface="+mj-ea"/>
                <a:ea typeface="+mj-ea"/>
              </a:rPr>
              <a:t>波罗密多</a:t>
            </a:r>
            <a:r>
              <a:rPr lang="en-US" altLang="zh-CN" b="1" dirty="0" smtClean="0">
                <a:latin typeface="+mj-ea"/>
                <a:ea typeface="+mj-ea"/>
              </a:rPr>
              <a:t>》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《</a:t>
            </a:r>
            <a:r>
              <a:rPr lang="zh-CN" altLang="en-US" b="1" dirty="0" smtClean="0">
                <a:latin typeface="+mj-ea"/>
                <a:ea typeface="+mj-ea"/>
              </a:rPr>
              <a:t>阿姐鼓</a:t>
            </a:r>
            <a:r>
              <a:rPr lang="en-US" altLang="zh-CN" b="1" dirty="0" smtClean="0">
                <a:latin typeface="+mj-ea"/>
                <a:ea typeface="+mj-ea"/>
              </a:rPr>
              <a:t>》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古典文化的现代解读</a:t>
            </a:r>
            <a:endParaRPr lang="zh-CN" altLang="en-US" dirty="0"/>
          </a:p>
        </p:txBody>
      </p:sp>
      <p:pic>
        <p:nvPicPr>
          <p:cNvPr id="4099" name="Picture 3" descr="C:\Documents and Settings\william\桌面\070516208ta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2786082" cy="417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500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云门舞集</a:t>
            </a:r>
            <a:r>
              <a:rPr lang="en-US" altLang="zh-CN" b="1" dirty="0" smtClean="0">
                <a:latin typeface="+mj-ea"/>
                <a:ea typeface="+mj-ea"/>
              </a:rPr>
              <a:t>——</a:t>
            </a:r>
            <a:r>
              <a:rPr lang="zh-CN" altLang="en-US" b="1" dirty="0" smtClean="0">
                <a:latin typeface="+mj-ea"/>
                <a:ea typeface="+mj-ea"/>
              </a:rPr>
              <a:t>林怀民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4101" name="Picture 5" descr="C:\Documents and Settings\william\桌面\云门舞集.-.[行草].现代舞.(DVDRip)[(076309)16-33-10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786190"/>
            <a:ext cx="3357586" cy="211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Documents and Settings\william\桌面\云门舞集.-.[行草].现代舞.(DVDRip)[(000374)16-31-26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1142984"/>
            <a:ext cx="108857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Documents and Settings\william\桌面\云门舞集.-.[行草].现代舞.(DVDRip)[(013721)16-32-20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143116"/>
            <a:ext cx="291685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14744" y="478632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+mj-ea"/>
                <a:ea typeface="+mj-ea"/>
              </a:rPr>
              <a:t>现代舞</a:t>
            </a:r>
            <a:endParaRPr lang="en-US" altLang="zh-CN" b="1" dirty="0" smtClean="0">
              <a:latin typeface="+mj-ea"/>
              <a:ea typeface="+mj-ea"/>
            </a:endParaRPr>
          </a:p>
          <a:p>
            <a:pPr algn="ctr"/>
            <a:r>
              <a:rPr lang="en-US" altLang="zh-CN" b="1" dirty="0" smtClean="0">
                <a:latin typeface="+mj-ea"/>
                <a:ea typeface="+mj-ea"/>
              </a:rPr>
              <a:t>——《</a:t>
            </a:r>
            <a:r>
              <a:rPr lang="zh-CN" altLang="en-US" b="1" dirty="0" smtClean="0">
                <a:latin typeface="+mj-ea"/>
                <a:ea typeface="+mj-ea"/>
              </a:rPr>
              <a:t>行草</a:t>
            </a:r>
            <a:r>
              <a:rPr lang="en-US" altLang="zh-CN" b="1" dirty="0" smtClean="0">
                <a:latin typeface="+mj-ea"/>
                <a:ea typeface="+mj-ea"/>
              </a:rPr>
              <a:t>》</a:t>
            </a:r>
            <a:endParaRPr lang="zh-CN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舍得深度沟通模块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71639"/>
          <a:ext cx="8229600" cy="347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228940" cy="1143000"/>
          </a:xfrm>
        </p:spPr>
        <p:txBody>
          <a:bodyPr/>
          <a:lstStyle/>
          <a:p>
            <a:r>
              <a:rPr lang="zh-CN" altLang="en-US" dirty="0" smtClean="0"/>
              <a:t>舍得国典</a:t>
            </a:r>
            <a:endParaRPr lang="zh-CN" altLang="en-US" dirty="0"/>
          </a:p>
        </p:txBody>
      </p:sp>
      <p:pic>
        <p:nvPicPr>
          <p:cNvPr id="4" name="Picture 3" descr="E:\Project\A执行中项目\舍得\design\x线装书\线装书定稿\内页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857232"/>
            <a:ext cx="2250279" cy="360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:\Project\A执行中项目\舍得\design\x线装书\线装书定稿\序页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357298"/>
            <a:ext cx="2250839" cy="360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:\Project\A执行中项目\舍得\design\x线装书\线装书定稿\序页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000240"/>
            <a:ext cx="2251122" cy="360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Project\A执行中项目\舍得\design\x线装书\线装书定稿\封面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714620"/>
            <a:ext cx="2250561" cy="360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5643578"/>
            <a:ext cx="17859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线装书设计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2" y="714356"/>
            <a:ext cx="2571768" cy="6429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2800" dirty="0" smtClean="0"/>
              <a:t>客户增值服务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2786050" y="2571744"/>
          <a:ext cx="1616043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703" y="1811760"/>
            <a:ext cx="1928825" cy="3831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深度沟通战略的实施系统化，规模化后。就可以将客户增值服务嫁接到公关活动中，将所有的传播资源串联盘活，真正完成深度沟通的战略目标。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1332868" y="1391720"/>
            <a:ext cx="4527376" cy="4527376"/>
          </a:xfrm>
          <a:prstGeom prst="blockArc">
            <a:avLst>
              <a:gd name="adj1" fmla="val 11880000"/>
              <a:gd name="adj2" fmla="val 16200000"/>
              <a:gd name="adj3" fmla="val 4643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空心弧 6"/>
          <p:cNvSpPr/>
          <p:nvPr/>
        </p:nvSpPr>
        <p:spPr>
          <a:xfrm>
            <a:off x="1332868" y="1391720"/>
            <a:ext cx="4527376" cy="4527376"/>
          </a:xfrm>
          <a:prstGeom prst="blockArc">
            <a:avLst>
              <a:gd name="adj1" fmla="val 7560000"/>
              <a:gd name="adj2" fmla="val 11880000"/>
              <a:gd name="adj3" fmla="val 4643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空心弧 7"/>
          <p:cNvSpPr/>
          <p:nvPr/>
        </p:nvSpPr>
        <p:spPr>
          <a:xfrm>
            <a:off x="1332868" y="1391720"/>
            <a:ext cx="4527376" cy="4527376"/>
          </a:xfrm>
          <a:prstGeom prst="blockArc">
            <a:avLst>
              <a:gd name="adj1" fmla="val 3240000"/>
              <a:gd name="adj2" fmla="val 7560000"/>
              <a:gd name="adj3" fmla="val 4643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/>
          <p:cNvSpPr/>
          <p:nvPr/>
        </p:nvSpPr>
        <p:spPr>
          <a:xfrm>
            <a:off x="1332868" y="1391720"/>
            <a:ext cx="4527376" cy="4527376"/>
          </a:xfrm>
          <a:prstGeom prst="blockArc">
            <a:avLst>
              <a:gd name="adj1" fmla="val 20520000"/>
              <a:gd name="adj2" fmla="val 3240000"/>
              <a:gd name="adj3" fmla="val 4643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空心弧 9"/>
          <p:cNvSpPr/>
          <p:nvPr/>
        </p:nvSpPr>
        <p:spPr>
          <a:xfrm>
            <a:off x="1332868" y="1391720"/>
            <a:ext cx="4527376" cy="4527376"/>
          </a:xfrm>
          <a:prstGeom prst="blockArc">
            <a:avLst>
              <a:gd name="adj1" fmla="val 16200000"/>
              <a:gd name="adj2" fmla="val 20520000"/>
              <a:gd name="adj3" fmla="val 4643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组合 12"/>
          <p:cNvGrpSpPr/>
          <p:nvPr/>
        </p:nvGrpSpPr>
        <p:grpSpPr>
          <a:xfrm>
            <a:off x="2866638" y="714356"/>
            <a:ext cx="1459836" cy="1459836"/>
            <a:chOff x="3449204" y="1335"/>
            <a:chExt cx="1459836" cy="1459836"/>
          </a:xfrm>
        </p:grpSpPr>
        <p:sp>
          <p:nvSpPr>
            <p:cNvPr id="12" name="椭圆 11"/>
            <p:cNvSpPr/>
            <p:nvPr/>
          </p:nvSpPr>
          <p:spPr>
            <a:xfrm>
              <a:off x="3449204" y="1335"/>
              <a:ext cx="1459836" cy="1459836"/>
            </a:xfrm>
            <a:prstGeom prst="ellips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1"/>
            <p:cNvSpPr/>
            <p:nvPr/>
          </p:nvSpPr>
          <p:spPr>
            <a:xfrm>
              <a:off x="3662992" y="215123"/>
              <a:ext cx="1032260" cy="103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100" kern="1200" dirty="0" smtClean="0"/>
                <a:t>培训机构</a:t>
              </a:r>
              <a:endParaRPr lang="en-US" sz="2100" kern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69552" y="2242212"/>
            <a:ext cx="1459836" cy="1459836"/>
            <a:chOff x="5552118" y="1529191"/>
            <a:chExt cx="1459836" cy="1459836"/>
          </a:xfrm>
        </p:grpSpPr>
        <p:sp>
          <p:nvSpPr>
            <p:cNvPr id="15" name="椭圆 14"/>
            <p:cNvSpPr/>
            <p:nvPr/>
          </p:nvSpPr>
          <p:spPr>
            <a:xfrm>
              <a:off x="5552118" y="1529191"/>
              <a:ext cx="1459836" cy="1459836"/>
            </a:xfrm>
            <a:prstGeom prst="ellips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椭圆 13"/>
            <p:cNvSpPr/>
            <p:nvPr/>
          </p:nvSpPr>
          <p:spPr>
            <a:xfrm>
              <a:off x="5765906" y="1742979"/>
              <a:ext cx="1032260" cy="103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100" kern="1200" dirty="0" smtClean="0"/>
                <a:t>高端会所</a:t>
              </a:r>
              <a:endParaRPr lang="en-US" sz="2100" kern="1200" dirty="0"/>
            </a:p>
          </p:txBody>
        </p:sp>
      </p:grpSp>
      <p:grpSp>
        <p:nvGrpSpPr>
          <p:cNvPr id="17" name="组合 14"/>
          <p:cNvGrpSpPr/>
          <p:nvPr/>
        </p:nvGrpSpPr>
        <p:grpSpPr>
          <a:xfrm>
            <a:off x="4166310" y="4714335"/>
            <a:ext cx="1459836" cy="1459836"/>
            <a:chOff x="4748876" y="4001314"/>
            <a:chExt cx="1459836" cy="1459836"/>
          </a:xfrm>
        </p:grpSpPr>
        <p:sp>
          <p:nvSpPr>
            <p:cNvPr id="18" name="椭圆 17"/>
            <p:cNvSpPr/>
            <p:nvPr/>
          </p:nvSpPr>
          <p:spPr>
            <a:xfrm>
              <a:off x="4748876" y="4001314"/>
              <a:ext cx="1459836" cy="1459836"/>
            </a:xfrm>
            <a:prstGeom prst="ellips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椭圆 15"/>
            <p:cNvSpPr/>
            <p:nvPr/>
          </p:nvSpPr>
          <p:spPr>
            <a:xfrm>
              <a:off x="4962664" y="4215102"/>
              <a:ext cx="1032260" cy="103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100" kern="1200" dirty="0" smtClean="0"/>
                <a:t>高尔夫</a:t>
              </a:r>
              <a:endParaRPr lang="en-US" sz="2100" kern="1200" dirty="0"/>
            </a:p>
          </p:txBody>
        </p:sp>
      </p:grpSp>
      <p:grpSp>
        <p:nvGrpSpPr>
          <p:cNvPr id="20" name="组合 15"/>
          <p:cNvGrpSpPr/>
          <p:nvPr/>
        </p:nvGrpSpPr>
        <p:grpSpPr>
          <a:xfrm>
            <a:off x="1566966" y="4714335"/>
            <a:ext cx="1459836" cy="1459836"/>
            <a:chOff x="2149532" y="4001314"/>
            <a:chExt cx="1459836" cy="1459836"/>
          </a:xfrm>
        </p:grpSpPr>
        <p:sp>
          <p:nvSpPr>
            <p:cNvPr id="21" name="椭圆 20"/>
            <p:cNvSpPr/>
            <p:nvPr/>
          </p:nvSpPr>
          <p:spPr>
            <a:xfrm>
              <a:off x="2149532" y="4001314"/>
              <a:ext cx="1459836" cy="1459836"/>
            </a:xfrm>
            <a:prstGeom prst="ellips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椭圆 17"/>
            <p:cNvSpPr/>
            <p:nvPr/>
          </p:nvSpPr>
          <p:spPr>
            <a:xfrm>
              <a:off x="2363320" y="4215102"/>
              <a:ext cx="1032260" cy="103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100" kern="1200" dirty="0" smtClean="0"/>
                <a:t>消费品高端用户</a:t>
              </a:r>
              <a:endParaRPr lang="en-US" sz="2100" kern="1200" dirty="0"/>
            </a:p>
          </p:txBody>
        </p:sp>
      </p:grpSp>
      <p:grpSp>
        <p:nvGrpSpPr>
          <p:cNvPr id="23" name="组合 16"/>
          <p:cNvGrpSpPr/>
          <p:nvPr/>
        </p:nvGrpSpPr>
        <p:grpSpPr>
          <a:xfrm>
            <a:off x="763725" y="2242212"/>
            <a:ext cx="1459836" cy="1459836"/>
            <a:chOff x="1346291" y="1529191"/>
            <a:chExt cx="1459836" cy="1459836"/>
          </a:xfrm>
        </p:grpSpPr>
        <p:sp>
          <p:nvSpPr>
            <p:cNvPr id="24" name="椭圆 23"/>
            <p:cNvSpPr/>
            <p:nvPr/>
          </p:nvSpPr>
          <p:spPr>
            <a:xfrm>
              <a:off x="1346291" y="1529191"/>
              <a:ext cx="1459836" cy="1459836"/>
            </a:xfrm>
            <a:prstGeom prst="ellipse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椭圆 19"/>
            <p:cNvSpPr/>
            <p:nvPr/>
          </p:nvSpPr>
          <p:spPr>
            <a:xfrm>
              <a:off x="1560079" y="1742979"/>
              <a:ext cx="1032260" cy="103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100" kern="1200" dirty="0" smtClean="0"/>
                <a:t>高端消费场所</a:t>
              </a:r>
              <a:endParaRPr lang="zh-CN" sz="2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正规项目模板">
      <a:majorFont>
        <a:latin typeface="Broadway"/>
        <a:ea typeface="华文细黑"/>
        <a:cs typeface=""/>
      </a:majorFont>
      <a:minorFont>
        <a:latin typeface="Calibri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6358</Words>
  <Application>Microsoft Office PowerPoint</Application>
  <PresentationFormat>全屏显示(4:3)</PresentationFormat>
  <Paragraphs>926</Paragraphs>
  <Slides>101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101</vt:i4>
      </vt:variant>
    </vt:vector>
  </HeadingPairs>
  <TitlesOfParts>
    <vt:vector size="102" baseType="lpstr">
      <vt:lpstr>Office 主题</vt:lpstr>
      <vt:lpstr>舍得08年整合营销方案</vt:lpstr>
      <vt:lpstr>目录</vt:lpstr>
      <vt:lpstr>前言</vt:lpstr>
      <vt:lpstr>目录</vt:lpstr>
      <vt:lpstr>从产品开始的品牌之路</vt:lpstr>
      <vt:lpstr>幻灯片 6</vt:lpstr>
      <vt:lpstr>目录</vt:lpstr>
      <vt:lpstr>阶段作业内容及成果</vt:lpstr>
      <vt:lpstr>品牌定位的维度</vt:lpstr>
      <vt:lpstr>深入洞察我们的目标消费者</vt:lpstr>
      <vt:lpstr>现象</vt:lpstr>
      <vt:lpstr>现象</vt:lpstr>
      <vt:lpstr>现象</vt:lpstr>
      <vt:lpstr>幻灯片 14</vt:lpstr>
      <vt:lpstr>消费者洞察</vt:lpstr>
      <vt:lpstr>现象</vt:lpstr>
      <vt:lpstr>消费者洞察</vt:lpstr>
      <vt:lpstr>竞争分析</vt:lpstr>
      <vt:lpstr>舍得要做那一种？</vt:lpstr>
      <vt:lpstr>舍得要做那一种？</vt:lpstr>
      <vt:lpstr>竞争洞察</vt:lpstr>
      <vt:lpstr>S.W.O.T分析</vt:lpstr>
      <vt:lpstr>定义并建立品牌价值</vt:lpstr>
      <vt:lpstr>追随还是走自己的路？</vt:lpstr>
      <vt:lpstr>我们的市场机会</vt:lpstr>
      <vt:lpstr>阶段作业内容及成果</vt:lpstr>
      <vt:lpstr>核心价值体系——我们应该是怎样的？</vt:lpstr>
      <vt:lpstr>核心创意策略</vt:lpstr>
      <vt:lpstr>目录</vt:lpstr>
      <vt:lpstr>阶段作业内容及成果</vt:lpstr>
      <vt:lpstr>创建品牌识别体系</vt:lpstr>
      <vt:lpstr>阶段作业内容及成果</vt:lpstr>
      <vt:lpstr>现有的品牌识别体系</vt:lpstr>
      <vt:lpstr>现有的品牌识别体系</vt:lpstr>
      <vt:lpstr>目录</vt:lpstr>
      <vt:lpstr>阶段作业内容及成果</vt:lpstr>
      <vt:lpstr>基于产品生命周期和定位的阶段目标界定</vt:lpstr>
      <vt:lpstr>不同阶段的营销目标</vt:lpstr>
      <vt:lpstr>阶段作业内容及成果</vt:lpstr>
      <vt:lpstr>阶段性目标</vt:lpstr>
      <vt:lpstr>4Ps组合</vt:lpstr>
      <vt:lpstr>4Ps组合</vt:lpstr>
      <vt:lpstr>品牌延伸及价格调整初步策略</vt:lpstr>
      <vt:lpstr>中高端白酒价格分布</vt:lpstr>
      <vt:lpstr>中高端白酒价格分布</vt:lpstr>
      <vt:lpstr>中高端白酒价格分布</vt:lpstr>
      <vt:lpstr>市场价格分析</vt:lpstr>
      <vt:lpstr>市场价格分析</vt:lpstr>
      <vt:lpstr>市场价格分析</vt:lpstr>
      <vt:lpstr>品牌延伸策略</vt:lpstr>
      <vt:lpstr>回顾舍得的核心价值体系</vt:lpstr>
      <vt:lpstr>回顾舍得的创意策略</vt:lpstr>
      <vt:lpstr>回顾我们的消费者</vt:lpstr>
      <vt:lpstr>如何开发副品牌</vt:lpstr>
      <vt:lpstr>品牌向上延伸</vt:lpstr>
      <vt:lpstr>品牌向下延伸</vt:lpstr>
      <vt:lpstr>创意元素选择标准</vt:lpstr>
      <vt:lpstr>幻灯片 58</vt:lpstr>
      <vt:lpstr>幻灯片 59</vt:lpstr>
      <vt:lpstr>幻灯片 60</vt:lpstr>
      <vt:lpstr>幻灯片 61</vt:lpstr>
      <vt:lpstr>目录</vt:lpstr>
      <vt:lpstr>阶段作业内容及成果</vt:lpstr>
      <vt:lpstr>回顾一下消费者洞察</vt:lpstr>
      <vt:lpstr>消费者接收信息的方式和渠道</vt:lpstr>
      <vt:lpstr>阶段作业内容及成果</vt:lpstr>
      <vt:lpstr>整合营销传播的核心</vt:lpstr>
      <vt:lpstr>平衡大众传播的数量，坚持更精准的传播策略</vt:lpstr>
      <vt:lpstr>一次典型的整合营销传播</vt:lpstr>
      <vt:lpstr>一次典型的整合营销传播</vt:lpstr>
      <vt:lpstr>一次典型的整合营销传播</vt:lpstr>
      <vt:lpstr>一次典型的整合营销传播</vt:lpstr>
      <vt:lpstr>一次典型的整合营销传播</vt:lpstr>
      <vt:lpstr>一次典型的整合营销传播</vt:lpstr>
      <vt:lpstr>比较一下我们的品牌体系</vt:lpstr>
      <vt:lpstr>由核心价值体系出发，我们可以开始创意</vt:lpstr>
      <vt:lpstr>现阶段需要补齐的品牌元素</vt:lpstr>
      <vt:lpstr>现阶段需要补齐的品牌元素</vt:lpstr>
      <vt:lpstr>现阶段需要补齐的品牌元素</vt:lpstr>
      <vt:lpstr>国际品牌的网站</vt:lpstr>
      <vt:lpstr>国际品牌的网站</vt:lpstr>
      <vt:lpstr>幻灯片 82</vt:lpstr>
      <vt:lpstr>我们的网站应该是这样的</vt:lpstr>
      <vt:lpstr>平衡大众传播的数量，坚持更精准的传播策略</vt:lpstr>
      <vt:lpstr>幻灯片 85</vt:lpstr>
      <vt:lpstr>舍得酒08年夏季至国庆传播计划</vt:lpstr>
      <vt:lpstr>广播广告媒介价格</vt:lpstr>
      <vt:lpstr>幻灯片 88</vt:lpstr>
      <vt:lpstr>创意策略及表现</vt:lpstr>
      <vt:lpstr>深度沟通—关键的胜负手</vt:lpstr>
      <vt:lpstr>舍得深度沟通战略</vt:lpstr>
      <vt:lpstr>舍得深度沟通模块</vt:lpstr>
      <vt:lpstr>舍得深度沟通模块</vt:lpstr>
      <vt:lpstr>舍得深度沟通模块</vt:lpstr>
      <vt:lpstr>古典文化的现代解读</vt:lpstr>
      <vt:lpstr>古典文化的现代解读</vt:lpstr>
      <vt:lpstr>舍得深度沟通模块</vt:lpstr>
      <vt:lpstr>舍得国典</vt:lpstr>
      <vt:lpstr>客户增值服务</vt:lpstr>
      <vt:lpstr>幻灯片 100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舍得</dc:title>
  <dc:creator>卢</dc:creator>
  <cp:lastModifiedBy>施春建</cp:lastModifiedBy>
  <cp:revision>199</cp:revision>
  <dcterms:modified xsi:type="dcterms:W3CDTF">2010-08-25T07:53:18Z</dcterms:modified>
</cp:coreProperties>
</file>